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" ContentType="image/tiff"/>
  <Default Extension="tiff" ContentType="image/tiff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heme/themeOverride12.xml" ContentType="application/vnd.openxmlformats-officedocument.themeOverr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heme/themeOverride23.xml" ContentType="application/vnd.openxmlformats-officedocument.themeOverr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heme/themeOverride34.xml" ContentType="application/vnd.openxmlformats-officedocument.themeOverrid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heme/themeOverride45.xml" ContentType="application/vnd.openxmlformats-officedocument.themeOverr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heme/themeOverride56.xml" ContentType="application/vnd.openxmlformats-officedocument.themeOverr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heme/themeOverride59.xml" ContentType="application/vnd.openxmlformats-officedocument.themeOverride+xml"/>
  <Override PartName="/ppt/theme/themeOverride60.xml" ContentType="application/vnd.openxmlformats-officedocument.themeOverride+xml"/>
  <Override PartName="/ppt/theme/themeOverride61.xml" ContentType="application/vnd.openxmlformats-officedocument.themeOverride+xml"/>
  <Override PartName="/ppt/theme/themeOverride62.xml" ContentType="application/vnd.openxmlformats-officedocument.themeOverride+xml"/>
  <Override PartName="/ppt/theme/themeOverride63.xml" ContentType="application/vnd.openxmlformats-officedocument.themeOverride+xml"/>
  <Override PartName="/ppt/theme/themeOverride64.xml" ContentType="application/vnd.openxmlformats-officedocument.themeOverride+xml"/>
  <Override PartName="/ppt/theme/themeOverride65.xml" ContentType="application/vnd.openxmlformats-officedocument.themeOverride+xml"/>
  <Override PartName="/ppt/theme/themeOverride66.xml" ContentType="application/vnd.openxmlformats-officedocument.themeOverrid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heme/themeOverride67.xml" ContentType="application/vnd.openxmlformats-officedocument.themeOverr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heme/themeOverride68.xml" ContentType="application/vnd.openxmlformats-officedocument.themeOverride+xml"/>
  <Override PartName="/ppt/theme/themeOverride69.xml" ContentType="application/vnd.openxmlformats-officedocument.themeOverride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heme/themeOverride70.xml" ContentType="application/vnd.openxmlformats-officedocument.themeOverride+xml"/>
  <Override PartName="/ppt/theme/themeOverride71.xml" ContentType="application/vnd.openxmlformats-officedocument.themeOverride+xml"/>
  <Override PartName="/ppt/theme/themeOverride72.xml" ContentType="application/vnd.openxmlformats-officedocument.themeOverride+xml"/>
  <Override PartName="/ppt/theme/themeOverride73.xml" ContentType="application/vnd.openxmlformats-officedocument.themeOverride+xml"/>
  <Override PartName="/ppt/theme/themeOverride74.xml" ContentType="application/vnd.openxmlformats-officedocument.themeOverride+xml"/>
  <Override PartName="/ppt/theme/themeOverride75.xml" ContentType="application/vnd.openxmlformats-officedocument.themeOverride+xml"/>
  <Override PartName="/ppt/theme/themeOverride76.xml" ContentType="application/vnd.openxmlformats-officedocument.themeOverride+xml"/>
  <Override PartName="/ppt/theme/themeOverride77.xml" ContentType="application/vnd.openxmlformats-officedocument.themeOverrid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heme/themeOverride78.xml" ContentType="application/vnd.openxmlformats-officedocument.themeOverride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heme/themeOverride79.xml" ContentType="application/vnd.openxmlformats-officedocument.themeOverride+xml"/>
  <Override PartName="/ppt/theme/themeOverride80.xml" ContentType="application/vnd.openxmlformats-officedocument.themeOverr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heme/themeOverride81.xml" ContentType="application/vnd.openxmlformats-officedocument.themeOverride+xml"/>
  <Override PartName="/ppt/theme/themeOverride82.xml" ContentType="application/vnd.openxmlformats-officedocument.themeOverride+xml"/>
  <Override PartName="/ppt/theme/themeOverride83.xml" ContentType="application/vnd.openxmlformats-officedocument.themeOverride+xml"/>
  <Override PartName="/ppt/theme/themeOverride84.xml" ContentType="application/vnd.openxmlformats-officedocument.themeOverride+xml"/>
  <Override PartName="/ppt/theme/themeOverride85.xml" ContentType="application/vnd.openxmlformats-officedocument.themeOverride+xml"/>
  <Override PartName="/ppt/theme/themeOverride86.xml" ContentType="application/vnd.openxmlformats-officedocument.themeOverride+xml"/>
  <Override PartName="/ppt/theme/themeOverride87.xml" ContentType="application/vnd.openxmlformats-officedocument.themeOverride+xml"/>
  <Override PartName="/ppt/theme/themeOverride88.xml" ContentType="application/vnd.openxmlformats-officedocument.themeOverrid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heme/themeOverride89.xml" ContentType="application/vnd.openxmlformats-officedocument.themeOverride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heme/themeOverride90.xml" ContentType="application/vnd.openxmlformats-officedocument.themeOverride+xml"/>
  <Override PartName="/ppt/theme/themeOverride91.xml" ContentType="application/vnd.openxmlformats-officedocument.themeOverride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heme/themeOverride92.xml" ContentType="application/vnd.openxmlformats-officedocument.themeOverride+xml"/>
  <Override PartName="/ppt/theme/themeOverride93.xml" ContentType="application/vnd.openxmlformats-officedocument.themeOverride+xml"/>
  <Override PartName="/ppt/theme/themeOverride94.xml" ContentType="application/vnd.openxmlformats-officedocument.themeOverride+xml"/>
  <Override PartName="/ppt/theme/themeOverride95.xml" ContentType="application/vnd.openxmlformats-officedocument.themeOverride+xml"/>
  <Override PartName="/ppt/theme/themeOverride96.xml" ContentType="application/vnd.openxmlformats-officedocument.themeOverride+xml"/>
  <Override PartName="/ppt/theme/themeOverride97.xml" ContentType="application/vnd.openxmlformats-officedocument.themeOverride+xml"/>
  <Override PartName="/ppt/theme/themeOverride98.xml" ContentType="application/vnd.openxmlformats-officedocument.themeOverride+xml"/>
  <Override PartName="/ppt/theme/themeOverride99.xml" ContentType="application/vnd.openxmlformats-officedocument.themeOverrid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heme/themeOverride100.xml" ContentType="application/vnd.openxmlformats-officedocument.themeOverrid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heme/themeOverride101.xml" ContentType="application/vnd.openxmlformats-officedocument.themeOverride+xml"/>
  <Override PartName="/ppt/theme/themeOverride102.xml" ContentType="application/vnd.openxmlformats-officedocument.themeOverride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heme/themeOverride103.xml" ContentType="application/vnd.openxmlformats-officedocument.themeOverride+xml"/>
  <Override PartName="/ppt/theme/themeOverride104.xml" ContentType="application/vnd.openxmlformats-officedocument.themeOverride+xml"/>
  <Override PartName="/ppt/theme/themeOverride105.xml" ContentType="application/vnd.openxmlformats-officedocument.themeOverride+xml"/>
  <Override PartName="/ppt/theme/themeOverride106.xml" ContentType="application/vnd.openxmlformats-officedocument.themeOverride+xml"/>
  <Override PartName="/ppt/theme/themeOverride107.xml" ContentType="application/vnd.openxmlformats-officedocument.themeOverride+xml"/>
  <Override PartName="/ppt/theme/themeOverride108.xml" ContentType="application/vnd.openxmlformats-officedocument.themeOverride+xml"/>
  <Override PartName="/ppt/theme/themeOverride109.xml" ContentType="application/vnd.openxmlformats-officedocument.themeOverride+xml"/>
  <Override PartName="/ppt/theme/themeOverride110.xml" ContentType="application/vnd.openxmlformats-officedocument.themeOverrid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heme/themeOverride111.xml" ContentType="application/vnd.openxmlformats-officedocument.themeOverride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heme/themeOverride112.xml" ContentType="application/vnd.openxmlformats-officedocument.themeOverride+xml"/>
  <Override PartName="/ppt/theme/themeOverride113.xml" ContentType="application/vnd.openxmlformats-officedocument.themeOverride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heme/themeOverride114.xml" ContentType="application/vnd.openxmlformats-officedocument.themeOverride+xml"/>
  <Override PartName="/ppt/theme/themeOverride115.xml" ContentType="application/vnd.openxmlformats-officedocument.themeOverride+xml"/>
  <Override PartName="/ppt/theme/themeOverride116.xml" ContentType="application/vnd.openxmlformats-officedocument.themeOverride+xml"/>
  <Override PartName="/ppt/theme/themeOverride117.xml" ContentType="application/vnd.openxmlformats-officedocument.themeOverride+xml"/>
  <Override PartName="/ppt/theme/themeOverride118.xml" ContentType="application/vnd.openxmlformats-officedocument.themeOverride+xml"/>
  <Override PartName="/ppt/theme/themeOverride119.xml" ContentType="application/vnd.openxmlformats-officedocument.themeOverride+xml"/>
  <Override PartName="/ppt/theme/themeOverride120.xml" ContentType="application/vnd.openxmlformats-officedocument.themeOverride+xml"/>
  <Override PartName="/ppt/theme/themeOverride121.xml" ContentType="application/vnd.openxmlformats-officedocument.themeOverrid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heme/themeOverride122.xml" ContentType="application/vnd.openxmlformats-officedocument.themeOverride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heme/themeOverride123.xml" ContentType="application/vnd.openxmlformats-officedocument.themeOverride+xml"/>
  <Override PartName="/ppt/theme/themeOverride124.xml" ContentType="application/vnd.openxmlformats-officedocument.themeOverride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heme/themeOverride125.xml" ContentType="application/vnd.openxmlformats-officedocument.themeOverride+xml"/>
  <Override PartName="/ppt/theme/themeOverride126.xml" ContentType="application/vnd.openxmlformats-officedocument.themeOverride+xml"/>
  <Override PartName="/ppt/theme/themeOverride127.xml" ContentType="application/vnd.openxmlformats-officedocument.themeOverride+xml"/>
  <Override PartName="/ppt/theme/themeOverride128.xml" ContentType="application/vnd.openxmlformats-officedocument.themeOverride+xml"/>
  <Override PartName="/ppt/theme/themeOverride129.xml" ContentType="application/vnd.openxmlformats-officedocument.themeOverride+xml"/>
  <Override PartName="/ppt/theme/themeOverride130.xml" ContentType="application/vnd.openxmlformats-officedocument.themeOverride+xml"/>
  <Override PartName="/ppt/theme/themeOverride131.xml" ContentType="application/vnd.openxmlformats-officedocument.themeOverride+xml"/>
  <Override PartName="/ppt/theme/themeOverride132.xml" ContentType="application/vnd.openxmlformats-officedocument.themeOverrid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heme/themeOverride133.xml" ContentType="application/vnd.openxmlformats-officedocument.themeOverride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heme/themeOverride134.xml" ContentType="application/vnd.openxmlformats-officedocument.themeOverride+xml"/>
  <Override PartName="/ppt/theme/themeOverride135.xml" ContentType="application/vnd.openxmlformats-officedocument.themeOverride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heme/themeOverride136.xml" ContentType="application/vnd.openxmlformats-officedocument.themeOverride+xml"/>
  <Override PartName="/ppt/theme/themeOverride137.xml" ContentType="application/vnd.openxmlformats-officedocument.themeOverride+xml"/>
  <Override PartName="/ppt/theme/themeOverride138.xml" ContentType="application/vnd.openxmlformats-officedocument.themeOverride+xml"/>
  <Override PartName="/ppt/theme/themeOverride139.xml" ContentType="application/vnd.openxmlformats-officedocument.themeOverride+xml"/>
  <Override PartName="/ppt/theme/themeOverride140.xml" ContentType="application/vnd.openxmlformats-officedocument.themeOverride+xml"/>
  <Override PartName="/ppt/theme/themeOverride141.xml" ContentType="application/vnd.openxmlformats-officedocument.themeOverride+xml"/>
  <Override PartName="/ppt/theme/themeOverride142.xml" ContentType="application/vnd.openxmlformats-officedocument.themeOverride+xml"/>
  <Override PartName="/ppt/theme/themeOverride143.xml" ContentType="application/vnd.openxmlformats-officedocument.themeOverrid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heme/themeOverride144.xml" ContentType="application/vnd.openxmlformats-officedocument.themeOverride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heme/themeOverride145.xml" ContentType="application/vnd.openxmlformats-officedocument.themeOverride+xml"/>
  <Override PartName="/ppt/theme/themeOverride146.xml" ContentType="application/vnd.openxmlformats-officedocument.themeOverride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heme/themeOverride147.xml" ContentType="application/vnd.openxmlformats-officedocument.themeOverride+xml"/>
  <Override PartName="/ppt/theme/themeOverride148.xml" ContentType="application/vnd.openxmlformats-officedocument.themeOverride+xml"/>
  <Override PartName="/ppt/theme/themeOverride149.xml" ContentType="application/vnd.openxmlformats-officedocument.themeOverride+xml"/>
  <Override PartName="/ppt/theme/themeOverride150.xml" ContentType="application/vnd.openxmlformats-officedocument.themeOverride+xml"/>
  <Override PartName="/ppt/theme/themeOverride151.xml" ContentType="application/vnd.openxmlformats-officedocument.themeOverride+xml"/>
  <Override PartName="/ppt/theme/themeOverride152.xml" ContentType="application/vnd.openxmlformats-officedocument.themeOverride+xml"/>
  <Override PartName="/ppt/theme/themeOverride153.xml" ContentType="application/vnd.openxmlformats-officedocument.themeOverride+xml"/>
  <Override PartName="/ppt/theme/themeOverride154.xml" ContentType="application/vnd.openxmlformats-officedocument.themeOverrid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heme/themeOverride155.xml" ContentType="application/vnd.openxmlformats-officedocument.themeOverride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heme/themeOverride156.xml" ContentType="application/vnd.openxmlformats-officedocument.themeOverride+xml"/>
  <Override PartName="/ppt/theme/themeOverride157.xml" ContentType="application/vnd.openxmlformats-officedocument.themeOverride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heme/themeOverride158.xml" ContentType="application/vnd.openxmlformats-officedocument.themeOverride+xml"/>
  <Override PartName="/ppt/theme/themeOverride159.xml" ContentType="application/vnd.openxmlformats-officedocument.themeOverride+xml"/>
  <Override PartName="/ppt/theme/themeOverride160.xml" ContentType="application/vnd.openxmlformats-officedocument.themeOverride+xml"/>
  <Override PartName="/ppt/theme/themeOverride161.xml" ContentType="application/vnd.openxmlformats-officedocument.themeOverride+xml"/>
  <Override PartName="/ppt/theme/themeOverride162.xml" ContentType="application/vnd.openxmlformats-officedocument.themeOverride+xml"/>
  <Override PartName="/ppt/theme/themeOverride163.xml" ContentType="application/vnd.openxmlformats-officedocument.themeOverride+xml"/>
  <Override PartName="/ppt/theme/themeOverride164.xml" ContentType="application/vnd.openxmlformats-officedocument.themeOverride+xml"/>
  <Override PartName="/ppt/theme/themeOverride165.xml" ContentType="application/vnd.openxmlformats-officedocument.themeOverrid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heme/themeOverride166.xml" ContentType="application/vnd.openxmlformats-officedocument.themeOverride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heme/themeOverride167.xml" ContentType="application/vnd.openxmlformats-officedocument.themeOverride+xml"/>
  <Override PartName="/ppt/theme/themeOverride168.xml" ContentType="application/vnd.openxmlformats-officedocument.themeOverride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heme/themeOverride169.xml" ContentType="application/vnd.openxmlformats-officedocument.themeOverride+xml"/>
  <Override PartName="/ppt/theme/themeOverride170.xml" ContentType="application/vnd.openxmlformats-officedocument.themeOverride+xml"/>
  <Override PartName="/ppt/theme/themeOverride171.xml" ContentType="application/vnd.openxmlformats-officedocument.themeOverride+xml"/>
  <Override PartName="/ppt/theme/themeOverride172.xml" ContentType="application/vnd.openxmlformats-officedocument.themeOverride+xml"/>
  <Override PartName="/ppt/theme/themeOverride173.xml" ContentType="application/vnd.openxmlformats-officedocument.themeOverride+xml"/>
  <Override PartName="/ppt/theme/themeOverride174.xml" ContentType="application/vnd.openxmlformats-officedocument.themeOverride+xml"/>
  <Override PartName="/ppt/theme/themeOverride175.xml" ContentType="application/vnd.openxmlformats-officedocument.themeOverride+xml"/>
  <Override PartName="/ppt/theme/themeOverride176.xml" ContentType="application/vnd.openxmlformats-officedocument.themeOverrid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heme/themeOverride177.xml" ContentType="application/vnd.openxmlformats-officedocument.themeOverride+xml"/>
  <Override PartName="/ppt/theme/themeOverride178.xml" ContentType="application/vnd.openxmlformats-officedocument.themeOverride+xml"/>
  <Override PartName="/ppt/theme/themeOverride179.xml" ContentType="application/vnd.openxmlformats-officedocument.themeOverride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heme/themeOverride180.xml" ContentType="application/vnd.openxmlformats-officedocument.themeOverride+xml"/>
  <Override PartName="/ppt/theme/themeOverride181.xml" ContentType="application/vnd.openxmlformats-officedocument.themeOverride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heme/themeOverride182.xml" ContentType="application/vnd.openxmlformats-officedocument.themeOverride+xml"/>
  <Override PartName="/ppt/theme/themeOverride183.xml" ContentType="application/vnd.openxmlformats-officedocument.themeOverride+xml"/>
  <Override PartName="/ppt/theme/themeOverride184.xml" ContentType="application/vnd.openxmlformats-officedocument.themeOverride+xml"/>
  <Override PartName="/ppt/theme/themeOverride185.xml" ContentType="application/vnd.openxmlformats-officedocument.themeOverride+xml"/>
  <Override PartName="/ppt/theme/themeOverride186.xml" ContentType="application/vnd.openxmlformats-officedocument.themeOverride+xml"/>
  <Override PartName="/ppt/theme/themeOverride187.xml" ContentType="application/vnd.openxmlformats-officedocument.themeOverrid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heme/themeOverride188.xml" ContentType="application/vnd.openxmlformats-officedocument.themeOverride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heme/themeOverride189.xml" ContentType="application/vnd.openxmlformats-officedocument.themeOverride+xml"/>
  <Override PartName="/ppt/theme/themeOverride190.xml" ContentType="application/vnd.openxmlformats-officedocument.themeOverride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heme/themeOverride191.xml" ContentType="application/vnd.openxmlformats-officedocument.themeOverride+xml"/>
  <Override PartName="/ppt/theme/themeOverride192.xml" ContentType="application/vnd.openxmlformats-officedocument.themeOverride+xml"/>
  <Override PartName="/ppt/theme/themeOverride193.xml" ContentType="application/vnd.openxmlformats-officedocument.themeOverride+xml"/>
  <Override PartName="/ppt/theme/themeOverride194.xml" ContentType="application/vnd.openxmlformats-officedocument.themeOverride+xml"/>
  <Override PartName="/ppt/theme/themeOverride195.xml" ContentType="application/vnd.openxmlformats-officedocument.themeOverride+xml"/>
  <Override PartName="/ppt/theme/themeOverride196.xml" ContentType="application/vnd.openxmlformats-officedocument.themeOverride+xml"/>
  <Override PartName="/ppt/theme/themeOverride197.xml" ContentType="application/vnd.openxmlformats-officedocument.themeOverride+xml"/>
  <Override PartName="/ppt/theme/themeOverride198.xml" ContentType="application/vnd.openxmlformats-officedocument.themeOverrid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heme/themeOverride199.xml" ContentType="application/vnd.openxmlformats-officedocument.themeOverride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heme/themeOverride200.xml" ContentType="application/vnd.openxmlformats-officedocument.themeOverride+xml"/>
  <Override PartName="/ppt/theme/themeOverride201.xml" ContentType="application/vnd.openxmlformats-officedocument.themeOverride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heme/themeOverride202.xml" ContentType="application/vnd.openxmlformats-officedocument.themeOverride+xml"/>
  <Override PartName="/ppt/theme/themeOverride203.xml" ContentType="application/vnd.openxmlformats-officedocument.themeOverride+xml"/>
  <Override PartName="/ppt/theme/themeOverride204.xml" ContentType="application/vnd.openxmlformats-officedocument.themeOverride+xml"/>
  <Override PartName="/ppt/theme/themeOverride205.xml" ContentType="application/vnd.openxmlformats-officedocument.themeOverride+xml"/>
  <Override PartName="/ppt/theme/themeOverride206.xml" ContentType="application/vnd.openxmlformats-officedocument.themeOverride+xml"/>
  <Override PartName="/ppt/theme/themeOverride207.xml" ContentType="application/vnd.openxmlformats-officedocument.themeOverride+xml"/>
  <Override PartName="/ppt/theme/themeOverride208.xml" ContentType="application/vnd.openxmlformats-officedocument.themeOverride+xml"/>
  <Override PartName="/ppt/theme/themeOverride209.xml" ContentType="application/vnd.openxmlformats-officedocument.themeOverrid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heme/themeOverride210.xml" ContentType="application/vnd.openxmlformats-officedocument.themeOverride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heme/themeOverride211.xml" ContentType="application/vnd.openxmlformats-officedocument.themeOverride+xml"/>
  <Override PartName="/ppt/theme/themeOverride212.xml" ContentType="application/vnd.openxmlformats-officedocument.themeOverride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heme/themeOverride213.xml" ContentType="application/vnd.openxmlformats-officedocument.themeOverride+xml"/>
  <Override PartName="/ppt/theme/themeOverride214.xml" ContentType="application/vnd.openxmlformats-officedocument.themeOverride+xml"/>
  <Override PartName="/ppt/theme/themeOverride215.xml" ContentType="application/vnd.openxmlformats-officedocument.themeOverride+xml"/>
  <Override PartName="/ppt/theme/themeOverride216.xml" ContentType="application/vnd.openxmlformats-officedocument.themeOverride+xml"/>
  <Override PartName="/ppt/theme/themeOverride217.xml" ContentType="application/vnd.openxmlformats-officedocument.themeOverride+xml"/>
  <Override PartName="/ppt/theme/themeOverride218.xml" ContentType="application/vnd.openxmlformats-officedocument.themeOverride+xml"/>
  <Override PartName="/ppt/theme/themeOverride219.xml" ContentType="application/vnd.openxmlformats-officedocument.themeOverride+xml"/>
  <Override PartName="/ppt/theme/themeOverride220.xml" ContentType="application/vnd.openxmlformats-officedocument.themeOverrid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heme/themeOverride221.xml" ContentType="application/vnd.openxmlformats-officedocument.themeOverride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heme/themeOverride222.xml" ContentType="application/vnd.openxmlformats-officedocument.themeOverride+xml"/>
  <Override PartName="/ppt/theme/themeOverride223.xml" ContentType="application/vnd.openxmlformats-officedocument.themeOverride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heme/themeOverride224.xml" ContentType="application/vnd.openxmlformats-officedocument.themeOverride+xml"/>
  <Override PartName="/ppt/theme/themeOverride225.xml" ContentType="application/vnd.openxmlformats-officedocument.themeOverride+xml"/>
  <Override PartName="/ppt/theme/themeOverride226.xml" ContentType="application/vnd.openxmlformats-officedocument.themeOverride+xml"/>
  <Override PartName="/ppt/theme/themeOverride227.xml" ContentType="application/vnd.openxmlformats-officedocument.themeOverride+xml"/>
  <Override PartName="/ppt/theme/themeOverride228.xml" ContentType="application/vnd.openxmlformats-officedocument.themeOverride+xml"/>
  <Override PartName="/ppt/theme/themeOverride229.xml" ContentType="application/vnd.openxmlformats-officedocument.themeOverride+xml"/>
  <Override PartName="/ppt/theme/themeOverride230.xml" ContentType="application/vnd.openxmlformats-officedocument.themeOverride+xml"/>
  <Override PartName="/ppt/theme/themeOverride231.xml" ContentType="application/vnd.openxmlformats-officedocument.themeOverrid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heme/themeOverride232.xml" ContentType="application/vnd.openxmlformats-officedocument.themeOverride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heme/themeOverride233.xml" ContentType="application/vnd.openxmlformats-officedocument.themeOverride+xml"/>
  <Override PartName="/ppt/theme/themeOverride234.xml" ContentType="application/vnd.openxmlformats-officedocument.themeOverride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heme/themeOverride235.xml" ContentType="application/vnd.openxmlformats-officedocument.themeOverride+xml"/>
  <Override PartName="/ppt/theme/themeOverride236.xml" ContentType="application/vnd.openxmlformats-officedocument.themeOverride+xml"/>
  <Override PartName="/ppt/theme/themeOverride237.xml" ContentType="application/vnd.openxmlformats-officedocument.themeOverride+xml"/>
  <Override PartName="/ppt/theme/themeOverride238.xml" ContentType="application/vnd.openxmlformats-officedocument.themeOverride+xml"/>
  <Override PartName="/ppt/theme/themeOverride239.xml" ContentType="application/vnd.openxmlformats-officedocument.themeOverride+xml"/>
  <Override PartName="/ppt/theme/themeOverride240.xml" ContentType="application/vnd.openxmlformats-officedocument.themeOverride+xml"/>
  <Override PartName="/ppt/theme/themeOverride241.xml" ContentType="application/vnd.openxmlformats-officedocument.themeOverride+xml"/>
  <Override PartName="/ppt/theme/themeOverride242.xml" ContentType="application/vnd.openxmlformats-officedocument.themeOverrid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heme/themeOverride243.xml" ContentType="application/vnd.openxmlformats-officedocument.themeOverride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heme/themeOverride244.xml" ContentType="application/vnd.openxmlformats-officedocument.themeOverride+xml"/>
  <Override PartName="/ppt/theme/themeOverride245.xml" ContentType="application/vnd.openxmlformats-officedocument.themeOverride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heme/themeOverride246.xml" ContentType="application/vnd.openxmlformats-officedocument.themeOverride+xml"/>
  <Override PartName="/ppt/theme/themeOverride247.xml" ContentType="application/vnd.openxmlformats-officedocument.themeOverride+xml"/>
  <Override PartName="/ppt/theme/themeOverride248.xml" ContentType="application/vnd.openxmlformats-officedocument.themeOverride+xml"/>
  <Override PartName="/ppt/theme/themeOverride249.xml" ContentType="application/vnd.openxmlformats-officedocument.themeOverride+xml"/>
  <Override PartName="/ppt/theme/themeOverride250.xml" ContentType="application/vnd.openxmlformats-officedocument.themeOverride+xml"/>
  <Override PartName="/ppt/theme/themeOverride251.xml" ContentType="application/vnd.openxmlformats-officedocument.themeOverride+xml"/>
  <Override PartName="/ppt/theme/themeOverride252.xml" ContentType="application/vnd.openxmlformats-officedocument.themeOverride+xml"/>
  <Override PartName="/ppt/theme/themeOverride253.xml" ContentType="application/vnd.openxmlformats-officedocument.themeOverrid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Override254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55.xml" ContentType="application/vnd.openxmlformats-officedocument.themeOverride+xml"/>
  <Override PartName="/ppt/tags/tag410.xml" ContentType="application/vnd.openxmlformats-officedocument.presentationml.tags+xml"/>
  <Override PartName="/ppt/notesSlides/notesSlide2.xml" ContentType="application/vnd.openxmlformats-officedocument.presentationml.notesSlide+xml"/>
  <Override PartName="/ppt/theme/themeOverride256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57.xml" ContentType="application/vnd.openxmlformats-officedocument.themeOverride+xml"/>
  <Override PartName="/ppt/theme/themeOverride258.xml" ContentType="application/vnd.openxmlformats-officedocument.themeOverride+xml"/>
  <Override PartName="/ppt/theme/themeOverride259.xml" ContentType="application/vnd.openxmlformats-officedocument.themeOverride+xml"/>
  <Override PartName="/ppt/theme/themeOverride260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6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62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263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264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265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876" r:id="rId19"/>
    <p:sldMasterId id="2147483888" r:id="rId20"/>
    <p:sldMasterId id="2147483900" r:id="rId21"/>
    <p:sldMasterId id="2147483912" r:id="rId22"/>
    <p:sldMasterId id="2147483924" r:id="rId23"/>
  </p:sldMasterIdLst>
  <p:notesMasterIdLst>
    <p:notesMasterId r:id="rId51"/>
  </p:notesMasterIdLst>
  <p:handoutMasterIdLst>
    <p:handoutMasterId r:id="rId52"/>
  </p:handoutMasterIdLst>
  <p:sldIdLst>
    <p:sldId id="288" r:id="rId24"/>
    <p:sldId id="282" r:id="rId25"/>
    <p:sldId id="257" r:id="rId26"/>
    <p:sldId id="258" r:id="rId27"/>
    <p:sldId id="262" r:id="rId28"/>
    <p:sldId id="259" r:id="rId29"/>
    <p:sldId id="284" r:id="rId30"/>
    <p:sldId id="285" r:id="rId31"/>
    <p:sldId id="260" r:id="rId32"/>
    <p:sldId id="269" r:id="rId33"/>
    <p:sldId id="270" r:id="rId34"/>
    <p:sldId id="275" r:id="rId35"/>
    <p:sldId id="265" r:id="rId36"/>
    <p:sldId id="267" r:id="rId37"/>
    <p:sldId id="281" r:id="rId38"/>
    <p:sldId id="264" r:id="rId39"/>
    <p:sldId id="289" r:id="rId40"/>
    <p:sldId id="286" r:id="rId41"/>
    <p:sldId id="278" r:id="rId42"/>
    <p:sldId id="279" r:id="rId43"/>
    <p:sldId id="280" r:id="rId44"/>
    <p:sldId id="271" r:id="rId45"/>
    <p:sldId id="272" r:id="rId46"/>
    <p:sldId id="273" r:id="rId47"/>
    <p:sldId id="276" r:id="rId48"/>
    <p:sldId id="274" r:id="rId49"/>
    <p:sldId id="290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9" autoAdjust="0"/>
    <p:restoredTop sz="94660"/>
  </p:normalViewPr>
  <p:slideViewPr>
    <p:cSldViewPr snapToGrid="0">
      <p:cViewPr>
        <p:scale>
          <a:sx n="66" d="100"/>
          <a:sy n="66" d="100"/>
        </p:scale>
        <p:origin x="38" y="-41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1070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6.xml"/><Relationship Id="rId41" Type="http://schemas.openxmlformats.org/officeDocument/2006/relationships/slide" Target="slides/slide1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 smtClean="0">
                <a:effectLst/>
              </a:rPr>
              <a:t>10:2 </a:t>
            </a:r>
            <a:r>
              <a:rPr lang="ru-RU" sz="1800" b="0" i="0" baseline="0" dirty="0" smtClean="0">
                <a:effectLst/>
              </a:rPr>
              <a:t>лаурет сульфат натрия</a:t>
            </a:r>
            <a:r>
              <a:rPr lang="en-US" sz="1800" b="0" i="0" baseline="0" dirty="0" smtClean="0">
                <a:effectLst/>
              </a:rPr>
              <a:t>/</a:t>
            </a:r>
            <a:r>
              <a:rPr lang="en-US" sz="1800" b="0" i="0" baseline="0" dirty="0" err="1" smtClean="0">
                <a:effectLst/>
              </a:rPr>
              <a:t>GlucoTain</a:t>
            </a:r>
            <a:r>
              <a:rPr lang="en-US" sz="1800" b="0" i="0" baseline="0" dirty="0" smtClean="0">
                <a:effectLst/>
              </a:rPr>
              <a:t> Flex </a:t>
            </a:r>
            <a:r>
              <a:rPr lang="ru-RU" sz="1800" b="0" i="0" baseline="0" dirty="0" smtClean="0">
                <a:effectLst/>
              </a:rPr>
              <a:t>и </a:t>
            </a:r>
          </a:p>
          <a:p>
            <a:pPr>
              <a:defRPr/>
            </a:pPr>
            <a:r>
              <a:rPr lang="en-US" sz="1800" b="0" i="0" baseline="0" dirty="0" smtClean="0">
                <a:effectLst/>
              </a:rPr>
              <a:t>2,5% </a:t>
            </a:r>
            <a:r>
              <a:rPr lang="ru-RU" sz="1800" b="0" i="0" baseline="0" dirty="0" smtClean="0">
                <a:effectLst/>
              </a:rPr>
              <a:t>хлорида натрия</a:t>
            </a:r>
            <a:endParaRPr lang="ru-RU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10:2 SLES/Flex addition of 2,5% NaCl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0.1% Sunflower Oil</c:v>
                </c:pt>
                <c:pt idx="1">
                  <c:v>0.1% Olive Oil</c:v>
                </c:pt>
                <c:pt idx="2">
                  <c:v>0.1% Olive LD</c:v>
                </c:pt>
                <c:pt idx="3">
                  <c:v>0.05% Abyssinian Oil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2580</c:v>
                </c:pt>
                <c:pt idx="1">
                  <c:v>2190</c:v>
                </c:pt>
                <c:pt idx="2">
                  <c:v>1730</c:v>
                </c:pt>
                <c:pt idx="3">
                  <c:v>2590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4473480"/>
        <c:axId val="410139440"/>
      </c:barChart>
      <c:catAx>
        <c:axId val="414473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0139440"/>
        <c:crosses val="autoZero"/>
        <c:auto val="1"/>
        <c:lblAlgn val="ctr"/>
        <c:lblOffset val="100"/>
        <c:noMultiLvlLbl val="0"/>
      </c:catAx>
      <c:valAx>
        <c:axId val="41013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sz="1800" b="0" i="0" baseline="0" dirty="0" smtClean="0">
                    <a:effectLst/>
                  </a:rPr>
                  <a:t>Вязкость в мПа</a:t>
                </a:r>
                <a:endParaRPr lang="ru-RU" dirty="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4473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3BB567-DBEB-4801-AE65-A8FE5D93B001}" type="datetimeFigureOut">
              <a:rPr lang="ru-RU" smtClean="0"/>
              <a:t>22.09.2016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44BCB-6193-4281-A864-85C6058C4F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077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5729B-7CF5-44E1-87C7-518644A172E9}" type="datetimeFigureOut">
              <a:rPr lang="ru-RU" smtClean="0"/>
              <a:t>22.09.2016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2EF32C-8C2C-4969-9A77-E61469A1BE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185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79007-2B40-4A6F-A404-29C5834DF7F6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2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7644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40762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336178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79007-2B40-4A6F-A404-29C5834DF7F6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3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8238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879007-2B40-4A6F-A404-29C5834DF7F6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5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942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  <a:latin typeface="Arial"/>
              </a:rPr>
              <a:t>GlucoTain, Sales Presentation </a:t>
            </a:r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879007-2B40-4A6F-A404-29C5834DF7F6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19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2048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  <a:latin typeface="Arial"/>
              </a:rPr>
              <a:t>GlucoTain, Sales Presentation </a:t>
            </a:r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879007-2B40-4A6F-A404-29C5834DF7F6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20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7396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  <a:latin typeface="Arial"/>
              </a:rPr>
              <a:t>GlucoTain, Sales Presentation </a:t>
            </a:r>
            <a:endParaRPr lang="en-GB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879007-2B40-4A6F-A404-29C5834DF7F6}" type="slidenum">
              <a:rPr lang="en-GB" smtClean="0">
                <a:solidFill>
                  <a:prstClr val="black"/>
                </a:solidFill>
                <a:latin typeface="Arial"/>
              </a:rPr>
              <a:pPr/>
              <a:t>21</a:t>
            </a:fld>
            <a:endParaRPr lang="en-GB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7446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83411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23275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48059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5.png"/><Relationship Id="rId2" Type="http://schemas.openxmlformats.org/officeDocument/2006/relationships/tags" Target="../tags/tag3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openxmlformats.org/officeDocument/2006/relationships/image" Target="../media/image3.png"/><Relationship Id="rId4" Type="http://schemas.openxmlformats.org/officeDocument/2006/relationships/tags" Target="../tags/tag5.xml"/><Relationship Id="rId9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0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image" Target="../media/image5.png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image" Target="../media/image4.png"/><Relationship Id="rId2" Type="http://schemas.openxmlformats.org/officeDocument/2006/relationships/tags" Target="../tags/tag167.xml"/><Relationship Id="rId1" Type="http://schemas.openxmlformats.org/officeDocument/2006/relationships/themeOverride" Target="../theme/themeOverride100.xml"/><Relationship Id="rId6" Type="http://schemas.openxmlformats.org/officeDocument/2006/relationships/tags" Target="../tags/tag171.xml"/><Relationship Id="rId11" Type="http://schemas.openxmlformats.org/officeDocument/2006/relationships/image" Target="../media/image6.png"/><Relationship Id="rId5" Type="http://schemas.openxmlformats.org/officeDocument/2006/relationships/tags" Target="../tags/tag170.xml"/><Relationship Id="rId10" Type="http://schemas.openxmlformats.org/officeDocument/2006/relationships/slideMaster" Target="../slideMasters/slideMaster10.xml"/><Relationship Id="rId4" Type="http://schemas.openxmlformats.org/officeDocument/2006/relationships/tags" Target="../tags/tag169.xml"/><Relationship Id="rId9" Type="http://schemas.openxmlformats.org/officeDocument/2006/relationships/tags" Target="../tags/tag17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101.xml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tags" Target="../tags/tag181.xml"/><Relationship Id="rId13" Type="http://schemas.openxmlformats.org/officeDocument/2006/relationships/image" Target="../media/image5.png"/><Relationship Id="rId3" Type="http://schemas.openxmlformats.org/officeDocument/2006/relationships/tags" Target="../tags/tag176.xml"/><Relationship Id="rId7" Type="http://schemas.openxmlformats.org/officeDocument/2006/relationships/tags" Target="../tags/tag180.xml"/><Relationship Id="rId12" Type="http://schemas.openxmlformats.org/officeDocument/2006/relationships/image" Target="../media/image4.png"/><Relationship Id="rId2" Type="http://schemas.openxmlformats.org/officeDocument/2006/relationships/tags" Target="../tags/tag175.xml"/><Relationship Id="rId1" Type="http://schemas.openxmlformats.org/officeDocument/2006/relationships/themeOverride" Target="../theme/themeOverride102.xml"/><Relationship Id="rId6" Type="http://schemas.openxmlformats.org/officeDocument/2006/relationships/tags" Target="../tags/tag179.xml"/><Relationship Id="rId11" Type="http://schemas.openxmlformats.org/officeDocument/2006/relationships/image" Target="../media/image6.png"/><Relationship Id="rId5" Type="http://schemas.openxmlformats.org/officeDocument/2006/relationships/tags" Target="../tags/tag178.xml"/><Relationship Id="rId10" Type="http://schemas.openxmlformats.org/officeDocument/2006/relationships/slideMaster" Target="../slideMasters/slideMaster10.xml"/><Relationship Id="rId4" Type="http://schemas.openxmlformats.org/officeDocument/2006/relationships/tags" Target="../tags/tag177.xml"/><Relationship Id="rId9" Type="http://schemas.openxmlformats.org/officeDocument/2006/relationships/tags" Target="../tags/tag18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10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10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105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10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10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10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109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0.xml"/><Relationship Id="rId1" Type="http://schemas.openxmlformats.org/officeDocument/2006/relationships/themeOverride" Target="../theme/themeOverride110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tags" Target="../tags/tag191.xml"/><Relationship Id="rId13" Type="http://schemas.openxmlformats.org/officeDocument/2006/relationships/image" Target="../media/image5.png"/><Relationship Id="rId3" Type="http://schemas.openxmlformats.org/officeDocument/2006/relationships/tags" Target="../tags/tag186.xml"/><Relationship Id="rId7" Type="http://schemas.openxmlformats.org/officeDocument/2006/relationships/tags" Target="../tags/tag190.xml"/><Relationship Id="rId12" Type="http://schemas.openxmlformats.org/officeDocument/2006/relationships/image" Target="../media/image4.png"/><Relationship Id="rId2" Type="http://schemas.openxmlformats.org/officeDocument/2006/relationships/tags" Target="../tags/tag185.xml"/><Relationship Id="rId1" Type="http://schemas.openxmlformats.org/officeDocument/2006/relationships/themeOverride" Target="../theme/themeOverride111.xml"/><Relationship Id="rId6" Type="http://schemas.openxmlformats.org/officeDocument/2006/relationships/tags" Target="../tags/tag189.xml"/><Relationship Id="rId11" Type="http://schemas.openxmlformats.org/officeDocument/2006/relationships/image" Target="../media/image6.png"/><Relationship Id="rId5" Type="http://schemas.openxmlformats.org/officeDocument/2006/relationships/tags" Target="../tags/tag188.xml"/><Relationship Id="rId10" Type="http://schemas.openxmlformats.org/officeDocument/2006/relationships/slideMaster" Target="../slideMasters/slideMaster11.xml"/><Relationship Id="rId4" Type="http://schemas.openxmlformats.org/officeDocument/2006/relationships/tags" Target="../tags/tag187.xml"/><Relationship Id="rId9" Type="http://schemas.openxmlformats.org/officeDocument/2006/relationships/tags" Target="../tags/tag19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112.xml"/></Relationships>
</file>

<file path=ppt/slideLayouts/_rels/slideLayout113.xml.rels><?xml version="1.0" encoding="UTF-8" standalone="yes"?>
<Relationships xmlns="http://schemas.openxmlformats.org/package/2006/relationships"><Relationship Id="rId8" Type="http://schemas.openxmlformats.org/officeDocument/2006/relationships/tags" Target="../tags/tag199.xml"/><Relationship Id="rId13" Type="http://schemas.openxmlformats.org/officeDocument/2006/relationships/image" Target="../media/image5.png"/><Relationship Id="rId3" Type="http://schemas.openxmlformats.org/officeDocument/2006/relationships/tags" Target="../tags/tag194.xml"/><Relationship Id="rId7" Type="http://schemas.openxmlformats.org/officeDocument/2006/relationships/tags" Target="../tags/tag198.xml"/><Relationship Id="rId12" Type="http://schemas.openxmlformats.org/officeDocument/2006/relationships/image" Target="../media/image4.png"/><Relationship Id="rId2" Type="http://schemas.openxmlformats.org/officeDocument/2006/relationships/tags" Target="../tags/tag193.xml"/><Relationship Id="rId1" Type="http://schemas.openxmlformats.org/officeDocument/2006/relationships/themeOverride" Target="../theme/themeOverride113.xml"/><Relationship Id="rId6" Type="http://schemas.openxmlformats.org/officeDocument/2006/relationships/tags" Target="../tags/tag197.xml"/><Relationship Id="rId11" Type="http://schemas.openxmlformats.org/officeDocument/2006/relationships/image" Target="../media/image6.png"/><Relationship Id="rId5" Type="http://schemas.openxmlformats.org/officeDocument/2006/relationships/tags" Target="../tags/tag196.xml"/><Relationship Id="rId10" Type="http://schemas.openxmlformats.org/officeDocument/2006/relationships/slideMaster" Target="../slideMasters/slideMaster11.xml"/><Relationship Id="rId4" Type="http://schemas.openxmlformats.org/officeDocument/2006/relationships/tags" Target="../tags/tag195.xml"/><Relationship Id="rId9" Type="http://schemas.openxmlformats.org/officeDocument/2006/relationships/tags" Target="../tags/tag20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11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11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11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11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11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119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image" Target="../media/image5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image" Target="../media/image4.png"/><Relationship Id="rId2" Type="http://schemas.openxmlformats.org/officeDocument/2006/relationships/tags" Target="../tags/tag21.xml"/><Relationship Id="rId1" Type="http://schemas.openxmlformats.org/officeDocument/2006/relationships/themeOverride" Target="../theme/themeOverride12.xml"/><Relationship Id="rId6" Type="http://schemas.openxmlformats.org/officeDocument/2006/relationships/tags" Target="../tags/tag25.xml"/><Relationship Id="rId11" Type="http://schemas.openxmlformats.org/officeDocument/2006/relationships/image" Target="../media/image3.png"/><Relationship Id="rId5" Type="http://schemas.openxmlformats.org/officeDocument/2006/relationships/tags" Target="../tags/tag24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23.xml"/><Relationship Id="rId9" Type="http://schemas.openxmlformats.org/officeDocument/2006/relationships/tags" Target="../tags/tag28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120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121.xml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13" Type="http://schemas.openxmlformats.org/officeDocument/2006/relationships/image" Target="../media/image5.png"/><Relationship Id="rId3" Type="http://schemas.openxmlformats.org/officeDocument/2006/relationships/tags" Target="../tags/tag204.xml"/><Relationship Id="rId7" Type="http://schemas.openxmlformats.org/officeDocument/2006/relationships/tags" Target="../tags/tag208.xml"/><Relationship Id="rId12" Type="http://schemas.openxmlformats.org/officeDocument/2006/relationships/image" Target="../media/image4.png"/><Relationship Id="rId2" Type="http://schemas.openxmlformats.org/officeDocument/2006/relationships/tags" Target="../tags/tag203.xml"/><Relationship Id="rId1" Type="http://schemas.openxmlformats.org/officeDocument/2006/relationships/themeOverride" Target="../theme/themeOverride122.xml"/><Relationship Id="rId6" Type="http://schemas.openxmlformats.org/officeDocument/2006/relationships/tags" Target="../tags/tag207.xml"/><Relationship Id="rId11" Type="http://schemas.openxmlformats.org/officeDocument/2006/relationships/image" Target="../media/image7.png"/><Relationship Id="rId5" Type="http://schemas.openxmlformats.org/officeDocument/2006/relationships/tags" Target="../tags/tag206.xml"/><Relationship Id="rId10" Type="http://schemas.openxmlformats.org/officeDocument/2006/relationships/slideMaster" Target="../slideMasters/slideMaster12.xml"/><Relationship Id="rId4" Type="http://schemas.openxmlformats.org/officeDocument/2006/relationships/tags" Target="../tags/tag205.xml"/><Relationship Id="rId9" Type="http://schemas.openxmlformats.org/officeDocument/2006/relationships/tags" Target="../tags/tag2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123.xml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13" Type="http://schemas.openxmlformats.org/officeDocument/2006/relationships/image" Target="../media/image5.png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12" Type="http://schemas.openxmlformats.org/officeDocument/2006/relationships/image" Target="../media/image4.png"/><Relationship Id="rId2" Type="http://schemas.openxmlformats.org/officeDocument/2006/relationships/tags" Target="../tags/tag211.xml"/><Relationship Id="rId1" Type="http://schemas.openxmlformats.org/officeDocument/2006/relationships/themeOverride" Target="../theme/themeOverride124.xml"/><Relationship Id="rId6" Type="http://schemas.openxmlformats.org/officeDocument/2006/relationships/tags" Target="../tags/tag215.xml"/><Relationship Id="rId11" Type="http://schemas.openxmlformats.org/officeDocument/2006/relationships/image" Target="../media/image7.png"/><Relationship Id="rId5" Type="http://schemas.openxmlformats.org/officeDocument/2006/relationships/tags" Target="../tags/tag214.xml"/><Relationship Id="rId10" Type="http://schemas.openxmlformats.org/officeDocument/2006/relationships/slideMaster" Target="../slideMasters/slideMaster12.xml"/><Relationship Id="rId4" Type="http://schemas.openxmlformats.org/officeDocument/2006/relationships/tags" Target="../tags/tag213.xml"/><Relationship Id="rId9" Type="http://schemas.openxmlformats.org/officeDocument/2006/relationships/tags" Target="../tags/tag21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12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126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127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12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12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3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130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13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132.xml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tags" Target="../tags/tag227.xml"/><Relationship Id="rId13" Type="http://schemas.openxmlformats.org/officeDocument/2006/relationships/image" Target="../media/image5.png"/><Relationship Id="rId3" Type="http://schemas.openxmlformats.org/officeDocument/2006/relationships/tags" Target="../tags/tag222.xml"/><Relationship Id="rId7" Type="http://schemas.openxmlformats.org/officeDocument/2006/relationships/tags" Target="../tags/tag226.xml"/><Relationship Id="rId12" Type="http://schemas.openxmlformats.org/officeDocument/2006/relationships/image" Target="../media/image4.png"/><Relationship Id="rId2" Type="http://schemas.openxmlformats.org/officeDocument/2006/relationships/tags" Target="../tags/tag221.xml"/><Relationship Id="rId1" Type="http://schemas.openxmlformats.org/officeDocument/2006/relationships/themeOverride" Target="../theme/themeOverride133.xml"/><Relationship Id="rId6" Type="http://schemas.openxmlformats.org/officeDocument/2006/relationships/tags" Target="../tags/tag225.xml"/><Relationship Id="rId11" Type="http://schemas.openxmlformats.org/officeDocument/2006/relationships/image" Target="../media/image7.png"/><Relationship Id="rId5" Type="http://schemas.openxmlformats.org/officeDocument/2006/relationships/tags" Target="../tags/tag224.xml"/><Relationship Id="rId10" Type="http://schemas.openxmlformats.org/officeDocument/2006/relationships/slideMaster" Target="../slideMasters/slideMaster13.xml"/><Relationship Id="rId4" Type="http://schemas.openxmlformats.org/officeDocument/2006/relationships/tags" Target="../tags/tag223.xml"/><Relationship Id="rId9" Type="http://schemas.openxmlformats.org/officeDocument/2006/relationships/tags" Target="../tags/tag228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134.xml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tags" Target="../tags/tag235.xml"/><Relationship Id="rId13" Type="http://schemas.openxmlformats.org/officeDocument/2006/relationships/image" Target="../media/image5.png"/><Relationship Id="rId3" Type="http://schemas.openxmlformats.org/officeDocument/2006/relationships/tags" Target="../tags/tag230.xml"/><Relationship Id="rId7" Type="http://schemas.openxmlformats.org/officeDocument/2006/relationships/tags" Target="../tags/tag234.xml"/><Relationship Id="rId12" Type="http://schemas.openxmlformats.org/officeDocument/2006/relationships/image" Target="../media/image4.png"/><Relationship Id="rId2" Type="http://schemas.openxmlformats.org/officeDocument/2006/relationships/tags" Target="../tags/tag229.xml"/><Relationship Id="rId1" Type="http://schemas.openxmlformats.org/officeDocument/2006/relationships/themeOverride" Target="../theme/themeOverride135.xml"/><Relationship Id="rId6" Type="http://schemas.openxmlformats.org/officeDocument/2006/relationships/tags" Target="../tags/tag233.xml"/><Relationship Id="rId11" Type="http://schemas.openxmlformats.org/officeDocument/2006/relationships/image" Target="../media/image7.png"/><Relationship Id="rId5" Type="http://schemas.openxmlformats.org/officeDocument/2006/relationships/tags" Target="../tags/tag232.xml"/><Relationship Id="rId10" Type="http://schemas.openxmlformats.org/officeDocument/2006/relationships/slideMaster" Target="../slideMasters/slideMaster13.xml"/><Relationship Id="rId4" Type="http://schemas.openxmlformats.org/officeDocument/2006/relationships/tags" Target="../tags/tag231.xml"/><Relationship Id="rId9" Type="http://schemas.openxmlformats.org/officeDocument/2006/relationships/tags" Target="../tags/tag236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136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137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138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139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5.png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12" Type="http://schemas.openxmlformats.org/officeDocument/2006/relationships/image" Target="../media/image4.png"/><Relationship Id="rId2" Type="http://schemas.openxmlformats.org/officeDocument/2006/relationships/tags" Target="../tags/tag29.xml"/><Relationship Id="rId1" Type="http://schemas.openxmlformats.org/officeDocument/2006/relationships/themeOverride" Target="../theme/themeOverride14.xml"/><Relationship Id="rId6" Type="http://schemas.openxmlformats.org/officeDocument/2006/relationships/tags" Target="../tags/tag33.xml"/><Relationship Id="rId11" Type="http://schemas.openxmlformats.org/officeDocument/2006/relationships/image" Target="../media/image3.png"/><Relationship Id="rId5" Type="http://schemas.openxmlformats.org/officeDocument/2006/relationships/tags" Target="../tags/tag32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31.xml"/><Relationship Id="rId9" Type="http://schemas.openxmlformats.org/officeDocument/2006/relationships/tags" Target="../tags/tag36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140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14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142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3.xml"/><Relationship Id="rId1" Type="http://schemas.openxmlformats.org/officeDocument/2006/relationships/themeOverride" Target="../theme/themeOverride143.xml"/></Relationships>
</file>

<file path=ppt/slideLayouts/_rels/slideLayout144.xml.rels><?xml version="1.0" encoding="UTF-8" standalone="yes"?>
<Relationships xmlns="http://schemas.openxmlformats.org/package/2006/relationships"><Relationship Id="rId8" Type="http://schemas.openxmlformats.org/officeDocument/2006/relationships/tags" Target="../tags/tag245.xml"/><Relationship Id="rId13" Type="http://schemas.openxmlformats.org/officeDocument/2006/relationships/image" Target="../media/image5.png"/><Relationship Id="rId3" Type="http://schemas.openxmlformats.org/officeDocument/2006/relationships/tags" Target="../tags/tag240.xml"/><Relationship Id="rId7" Type="http://schemas.openxmlformats.org/officeDocument/2006/relationships/tags" Target="../tags/tag244.xml"/><Relationship Id="rId12" Type="http://schemas.openxmlformats.org/officeDocument/2006/relationships/image" Target="../media/image4.png"/><Relationship Id="rId2" Type="http://schemas.openxmlformats.org/officeDocument/2006/relationships/tags" Target="../tags/tag239.xml"/><Relationship Id="rId1" Type="http://schemas.openxmlformats.org/officeDocument/2006/relationships/themeOverride" Target="../theme/themeOverride144.xml"/><Relationship Id="rId6" Type="http://schemas.openxmlformats.org/officeDocument/2006/relationships/tags" Target="../tags/tag243.xml"/><Relationship Id="rId11" Type="http://schemas.openxmlformats.org/officeDocument/2006/relationships/image" Target="../media/image7.png"/><Relationship Id="rId5" Type="http://schemas.openxmlformats.org/officeDocument/2006/relationships/tags" Target="../tags/tag242.xml"/><Relationship Id="rId10" Type="http://schemas.openxmlformats.org/officeDocument/2006/relationships/slideMaster" Target="../slideMasters/slideMaster14.xml"/><Relationship Id="rId4" Type="http://schemas.openxmlformats.org/officeDocument/2006/relationships/tags" Target="../tags/tag241.xml"/><Relationship Id="rId9" Type="http://schemas.openxmlformats.org/officeDocument/2006/relationships/tags" Target="../tags/tag246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145.xml"/></Relationships>
</file>

<file path=ppt/slideLayouts/_rels/slideLayout146.xml.rels><?xml version="1.0" encoding="UTF-8" standalone="yes"?>
<Relationships xmlns="http://schemas.openxmlformats.org/package/2006/relationships"><Relationship Id="rId8" Type="http://schemas.openxmlformats.org/officeDocument/2006/relationships/tags" Target="../tags/tag253.xml"/><Relationship Id="rId13" Type="http://schemas.openxmlformats.org/officeDocument/2006/relationships/image" Target="../media/image5.png"/><Relationship Id="rId3" Type="http://schemas.openxmlformats.org/officeDocument/2006/relationships/tags" Target="../tags/tag248.xml"/><Relationship Id="rId7" Type="http://schemas.openxmlformats.org/officeDocument/2006/relationships/tags" Target="../tags/tag252.xml"/><Relationship Id="rId12" Type="http://schemas.openxmlformats.org/officeDocument/2006/relationships/image" Target="../media/image4.png"/><Relationship Id="rId2" Type="http://schemas.openxmlformats.org/officeDocument/2006/relationships/tags" Target="../tags/tag247.xml"/><Relationship Id="rId1" Type="http://schemas.openxmlformats.org/officeDocument/2006/relationships/themeOverride" Target="../theme/themeOverride146.xml"/><Relationship Id="rId6" Type="http://schemas.openxmlformats.org/officeDocument/2006/relationships/tags" Target="../tags/tag251.xml"/><Relationship Id="rId11" Type="http://schemas.openxmlformats.org/officeDocument/2006/relationships/image" Target="../media/image7.png"/><Relationship Id="rId5" Type="http://schemas.openxmlformats.org/officeDocument/2006/relationships/tags" Target="../tags/tag250.xml"/><Relationship Id="rId10" Type="http://schemas.openxmlformats.org/officeDocument/2006/relationships/slideMaster" Target="../slideMasters/slideMaster14.xml"/><Relationship Id="rId4" Type="http://schemas.openxmlformats.org/officeDocument/2006/relationships/tags" Target="../tags/tag249.xml"/><Relationship Id="rId9" Type="http://schemas.openxmlformats.org/officeDocument/2006/relationships/tags" Target="../tags/tag254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147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148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149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5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150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15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15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153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4.xml"/><Relationship Id="rId1" Type="http://schemas.openxmlformats.org/officeDocument/2006/relationships/themeOverride" Target="../theme/themeOverride154.xml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tags" Target="../tags/tag263.xml"/><Relationship Id="rId13" Type="http://schemas.openxmlformats.org/officeDocument/2006/relationships/image" Target="../media/image5.png"/><Relationship Id="rId3" Type="http://schemas.openxmlformats.org/officeDocument/2006/relationships/tags" Target="../tags/tag258.xml"/><Relationship Id="rId7" Type="http://schemas.openxmlformats.org/officeDocument/2006/relationships/tags" Target="../tags/tag262.xml"/><Relationship Id="rId12" Type="http://schemas.openxmlformats.org/officeDocument/2006/relationships/image" Target="../media/image4.png"/><Relationship Id="rId2" Type="http://schemas.openxmlformats.org/officeDocument/2006/relationships/tags" Target="../tags/tag257.xml"/><Relationship Id="rId1" Type="http://schemas.openxmlformats.org/officeDocument/2006/relationships/themeOverride" Target="../theme/themeOverride155.xml"/><Relationship Id="rId6" Type="http://schemas.openxmlformats.org/officeDocument/2006/relationships/tags" Target="../tags/tag261.xml"/><Relationship Id="rId11" Type="http://schemas.openxmlformats.org/officeDocument/2006/relationships/image" Target="../media/image7.png"/><Relationship Id="rId5" Type="http://schemas.openxmlformats.org/officeDocument/2006/relationships/tags" Target="../tags/tag260.xml"/><Relationship Id="rId10" Type="http://schemas.openxmlformats.org/officeDocument/2006/relationships/slideMaster" Target="../slideMasters/slideMaster15.xml"/><Relationship Id="rId4" Type="http://schemas.openxmlformats.org/officeDocument/2006/relationships/tags" Target="../tags/tag259.xml"/><Relationship Id="rId9" Type="http://schemas.openxmlformats.org/officeDocument/2006/relationships/tags" Target="../tags/tag264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hemeOverride" Target="../theme/themeOverride156.xml"/></Relationships>
</file>

<file path=ppt/slideLayouts/_rels/slideLayout157.xml.rels><?xml version="1.0" encoding="UTF-8" standalone="yes"?>
<Relationships xmlns="http://schemas.openxmlformats.org/package/2006/relationships"><Relationship Id="rId8" Type="http://schemas.openxmlformats.org/officeDocument/2006/relationships/tags" Target="../tags/tag271.xml"/><Relationship Id="rId13" Type="http://schemas.openxmlformats.org/officeDocument/2006/relationships/image" Target="../media/image5.png"/><Relationship Id="rId3" Type="http://schemas.openxmlformats.org/officeDocument/2006/relationships/tags" Target="../tags/tag266.xml"/><Relationship Id="rId7" Type="http://schemas.openxmlformats.org/officeDocument/2006/relationships/tags" Target="../tags/tag270.xml"/><Relationship Id="rId12" Type="http://schemas.openxmlformats.org/officeDocument/2006/relationships/image" Target="../media/image4.png"/><Relationship Id="rId2" Type="http://schemas.openxmlformats.org/officeDocument/2006/relationships/tags" Target="../tags/tag265.xml"/><Relationship Id="rId1" Type="http://schemas.openxmlformats.org/officeDocument/2006/relationships/themeOverride" Target="../theme/themeOverride157.xml"/><Relationship Id="rId6" Type="http://schemas.openxmlformats.org/officeDocument/2006/relationships/tags" Target="../tags/tag269.xml"/><Relationship Id="rId11" Type="http://schemas.openxmlformats.org/officeDocument/2006/relationships/image" Target="../media/image7.png"/><Relationship Id="rId5" Type="http://schemas.openxmlformats.org/officeDocument/2006/relationships/tags" Target="../tags/tag268.xml"/><Relationship Id="rId10" Type="http://schemas.openxmlformats.org/officeDocument/2006/relationships/slideMaster" Target="../slideMasters/slideMaster15.xml"/><Relationship Id="rId4" Type="http://schemas.openxmlformats.org/officeDocument/2006/relationships/tags" Target="../tags/tag267.xml"/><Relationship Id="rId9" Type="http://schemas.openxmlformats.org/officeDocument/2006/relationships/tags" Target="../tags/tag27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hemeOverride" Target="../theme/themeOverride158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hemeOverride" Target="../theme/themeOverride15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6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hemeOverride" Target="../theme/themeOverride160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hemeOverride" Target="../theme/themeOverride161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hemeOverride" Target="../theme/themeOverride16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hemeOverride" Target="../theme/themeOverride163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hemeOverride" Target="../theme/themeOverride164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hemeOverride" Target="../theme/themeOverride165.xml"/></Relationships>
</file>

<file path=ppt/slideLayouts/_rels/slideLayout166.xml.rels><?xml version="1.0" encoding="UTF-8" standalone="yes"?>
<Relationships xmlns="http://schemas.openxmlformats.org/package/2006/relationships"><Relationship Id="rId8" Type="http://schemas.openxmlformats.org/officeDocument/2006/relationships/tags" Target="../tags/tag281.xml"/><Relationship Id="rId13" Type="http://schemas.openxmlformats.org/officeDocument/2006/relationships/image" Target="../media/image5.png"/><Relationship Id="rId3" Type="http://schemas.openxmlformats.org/officeDocument/2006/relationships/tags" Target="../tags/tag276.xml"/><Relationship Id="rId7" Type="http://schemas.openxmlformats.org/officeDocument/2006/relationships/tags" Target="../tags/tag280.xml"/><Relationship Id="rId12" Type="http://schemas.openxmlformats.org/officeDocument/2006/relationships/image" Target="../media/image4.png"/><Relationship Id="rId2" Type="http://schemas.openxmlformats.org/officeDocument/2006/relationships/tags" Target="../tags/tag275.xml"/><Relationship Id="rId1" Type="http://schemas.openxmlformats.org/officeDocument/2006/relationships/themeOverride" Target="../theme/themeOverride166.xml"/><Relationship Id="rId6" Type="http://schemas.openxmlformats.org/officeDocument/2006/relationships/tags" Target="../tags/tag279.xml"/><Relationship Id="rId11" Type="http://schemas.openxmlformats.org/officeDocument/2006/relationships/image" Target="../media/image7.png"/><Relationship Id="rId5" Type="http://schemas.openxmlformats.org/officeDocument/2006/relationships/tags" Target="../tags/tag278.xml"/><Relationship Id="rId10" Type="http://schemas.openxmlformats.org/officeDocument/2006/relationships/slideMaster" Target="../slideMasters/slideMaster16.xml"/><Relationship Id="rId4" Type="http://schemas.openxmlformats.org/officeDocument/2006/relationships/tags" Target="../tags/tag277.xml"/><Relationship Id="rId9" Type="http://schemas.openxmlformats.org/officeDocument/2006/relationships/tags" Target="../tags/tag28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hemeOverride" Target="../theme/themeOverride167.xml"/></Relationships>
</file>

<file path=ppt/slideLayouts/_rels/slideLayout168.xml.rels><?xml version="1.0" encoding="UTF-8" standalone="yes"?>
<Relationships xmlns="http://schemas.openxmlformats.org/package/2006/relationships"><Relationship Id="rId8" Type="http://schemas.openxmlformats.org/officeDocument/2006/relationships/tags" Target="../tags/tag289.xml"/><Relationship Id="rId13" Type="http://schemas.openxmlformats.org/officeDocument/2006/relationships/image" Target="../media/image5.png"/><Relationship Id="rId3" Type="http://schemas.openxmlformats.org/officeDocument/2006/relationships/tags" Target="../tags/tag284.xml"/><Relationship Id="rId7" Type="http://schemas.openxmlformats.org/officeDocument/2006/relationships/tags" Target="../tags/tag288.xml"/><Relationship Id="rId12" Type="http://schemas.openxmlformats.org/officeDocument/2006/relationships/image" Target="../media/image4.png"/><Relationship Id="rId2" Type="http://schemas.openxmlformats.org/officeDocument/2006/relationships/tags" Target="../tags/tag283.xml"/><Relationship Id="rId1" Type="http://schemas.openxmlformats.org/officeDocument/2006/relationships/themeOverride" Target="../theme/themeOverride168.xml"/><Relationship Id="rId6" Type="http://schemas.openxmlformats.org/officeDocument/2006/relationships/tags" Target="../tags/tag287.xml"/><Relationship Id="rId11" Type="http://schemas.openxmlformats.org/officeDocument/2006/relationships/image" Target="../media/image7.png"/><Relationship Id="rId5" Type="http://schemas.openxmlformats.org/officeDocument/2006/relationships/tags" Target="../tags/tag286.xml"/><Relationship Id="rId10" Type="http://schemas.openxmlformats.org/officeDocument/2006/relationships/slideMaster" Target="../slideMasters/slideMaster16.xml"/><Relationship Id="rId4" Type="http://schemas.openxmlformats.org/officeDocument/2006/relationships/tags" Target="../tags/tag285.xml"/><Relationship Id="rId9" Type="http://schemas.openxmlformats.org/officeDocument/2006/relationships/tags" Target="../tags/tag290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hemeOverride" Target="../theme/themeOverride169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7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hemeOverride" Target="../theme/themeOverride170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hemeOverride" Target="../theme/themeOverride171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hemeOverride" Target="../theme/themeOverride17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hemeOverride" Target="../theme/themeOverride173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hemeOverride" Target="../theme/themeOverride174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hemeOverride" Target="../theme/themeOverride175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6.xml"/><Relationship Id="rId1" Type="http://schemas.openxmlformats.org/officeDocument/2006/relationships/themeOverride" Target="../theme/themeOverride17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177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178.xml"/></Relationships>
</file>

<file path=ppt/slideLayouts/_rels/slideLayout179.xml.rels><?xml version="1.0" encoding="UTF-8" standalone="yes"?>
<Relationships xmlns="http://schemas.openxmlformats.org/package/2006/relationships"><Relationship Id="rId8" Type="http://schemas.openxmlformats.org/officeDocument/2006/relationships/tags" Target="../tags/tag299.xml"/><Relationship Id="rId13" Type="http://schemas.openxmlformats.org/officeDocument/2006/relationships/image" Target="../media/image5.png"/><Relationship Id="rId3" Type="http://schemas.openxmlformats.org/officeDocument/2006/relationships/tags" Target="../tags/tag294.xml"/><Relationship Id="rId7" Type="http://schemas.openxmlformats.org/officeDocument/2006/relationships/tags" Target="../tags/tag298.xml"/><Relationship Id="rId12" Type="http://schemas.openxmlformats.org/officeDocument/2006/relationships/image" Target="../media/image4.png"/><Relationship Id="rId2" Type="http://schemas.openxmlformats.org/officeDocument/2006/relationships/tags" Target="../tags/tag293.xml"/><Relationship Id="rId1" Type="http://schemas.openxmlformats.org/officeDocument/2006/relationships/themeOverride" Target="../theme/themeOverride179.xml"/><Relationship Id="rId6" Type="http://schemas.openxmlformats.org/officeDocument/2006/relationships/tags" Target="../tags/tag297.xml"/><Relationship Id="rId11" Type="http://schemas.openxmlformats.org/officeDocument/2006/relationships/image" Target="../media/image8.png"/><Relationship Id="rId5" Type="http://schemas.openxmlformats.org/officeDocument/2006/relationships/tags" Target="../tags/tag296.xml"/><Relationship Id="rId10" Type="http://schemas.openxmlformats.org/officeDocument/2006/relationships/slideMaster" Target="../slideMasters/slideMaster17.xml"/><Relationship Id="rId4" Type="http://schemas.openxmlformats.org/officeDocument/2006/relationships/tags" Target="../tags/tag295.xml"/><Relationship Id="rId9" Type="http://schemas.openxmlformats.org/officeDocument/2006/relationships/tags" Target="../tags/tag30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8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180.xml"/></Relationships>
</file>

<file path=ppt/slideLayouts/_rels/slideLayout181.xml.rels><?xml version="1.0" encoding="UTF-8" standalone="yes"?>
<Relationships xmlns="http://schemas.openxmlformats.org/package/2006/relationships"><Relationship Id="rId8" Type="http://schemas.openxmlformats.org/officeDocument/2006/relationships/tags" Target="../tags/tag307.xml"/><Relationship Id="rId13" Type="http://schemas.openxmlformats.org/officeDocument/2006/relationships/image" Target="../media/image5.png"/><Relationship Id="rId3" Type="http://schemas.openxmlformats.org/officeDocument/2006/relationships/tags" Target="../tags/tag302.xml"/><Relationship Id="rId7" Type="http://schemas.openxmlformats.org/officeDocument/2006/relationships/tags" Target="../tags/tag306.xml"/><Relationship Id="rId12" Type="http://schemas.openxmlformats.org/officeDocument/2006/relationships/image" Target="../media/image4.png"/><Relationship Id="rId2" Type="http://schemas.openxmlformats.org/officeDocument/2006/relationships/tags" Target="../tags/tag301.xml"/><Relationship Id="rId1" Type="http://schemas.openxmlformats.org/officeDocument/2006/relationships/themeOverride" Target="../theme/themeOverride181.xml"/><Relationship Id="rId6" Type="http://schemas.openxmlformats.org/officeDocument/2006/relationships/tags" Target="../tags/tag305.xml"/><Relationship Id="rId11" Type="http://schemas.openxmlformats.org/officeDocument/2006/relationships/image" Target="../media/image8.png"/><Relationship Id="rId5" Type="http://schemas.openxmlformats.org/officeDocument/2006/relationships/tags" Target="../tags/tag304.xml"/><Relationship Id="rId10" Type="http://schemas.openxmlformats.org/officeDocument/2006/relationships/slideMaster" Target="../slideMasters/slideMaster17.xml"/><Relationship Id="rId4" Type="http://schemas.openxmlformats.org/officeDocument/2006/relationships/tags" Target="../tags/tag303.xml"/><Relationship Id="rId9" Type="http://schemas.openxmlformats.org/officeDocument/2006/relationships/tags" Target="../tags/tag308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18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183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184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185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186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7.xml"/><Relationship Id="rId1" Type="http://schemas.openxmlformats.org/officeDocument/2006/relationships/themeOverride" Target="../theme/themeOverride187.xml"/></Relationships>
</file>

<file path=ppt/slideLayouts/_rels/slideLayout188.xml.rels><?xml version="1.0" encoding="UTF-8" standalone="yes"?>
<Relationships xmlns="http://schemas.openxmlformats.org/package/2006/relationships"><Relationship Id="rId8" Type="http://schemas.openxmlformats.org/officeDocument/2006/relationships/tags" Target="../tags/tag317.xml"/><Relationship Id="rId13" Type="http://schemas.openxmlformats.org/officeDocument/2006/relationships/image" Target="../media/image5.png"/><Relationship Id="rId3" Type="http://schemas.openxmlformats.org/officeDocument/2006/relationships/tags" Target="../tags/tag312.xml"/><Relationship Id="rId7" Type="http://schemas.openxmlformats.org/officeDocument/2006/relationships/tags" Target="../tags/tag316.xml"/><Relationship Id="rId12" Type="http://schemas.openxmlformats.org/officeDocument/2006/relationships/image" Target="../media/image4.png"/><Relationship Id="rId2" Type="http://schemas.openxmlformats.org/officeDocument/2006/relationships/tags" Target="../tags/tag311.xml"/><Relationship Id="rId1" Type="http://schemas.openxmlformats.org/officeDocument/2006/relationships/themeOverride" Target="../theme/themeOverride188.xml"/><Relationship Id="rId6" Type="http://schemas.openxmlformats.org/officeDocument/2006/relationships/tags" Target="../tags/tag315.xml"/><Relationship Id="rId11" Type="http://schemas.openxmlformats.org/officeDocument/2006/relationships/image" Target="../media/image8.png"/><Relationship Id="rId5" Type="http://schemas.openxmlformats.org/officeDocument/2006/relationships/tags" Target="../tags/tag314.xml"/><Relationship Id="rId10" Type="http://schemas.openxmlformats.org/officeDocument/2006/relationships/slideMaster" Target="../slideMasters/slideMaster18.xml"/><Relationship Id="rId4" Type="http://schemas.openxmlformats.org/officeDocument/2006/relationships/tags" Target="../tags/tag313.xml"/><Relationship Id="rId9" Type="http://schemas.openxmlformats.org/officeDocument/2006/relationships/tags" Target="../tags/tag318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18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9.xml"/></Relationships>
</file>

<file path=ppt/slideLayouts/_rels/slideLayout190.xml.rels><?xml version="1.0" encoding="UTF-8" standalone="yes"?>
<Relationships xmlns="http://schemas.openxmlformats.org/package/2006/relationships"><Relationship Id="rId8" Type="http://schemas.openxmlformats.org/officeDocument/2006/relationships/tags" Target="../tags/tag325.xml"/><Relationship Id="rId13" Type="http://schemas.openxmlformats.org/officeDocument/2006/relationships/image" Target="../media/image5.png"/><Relationship Id="rId3" Type="http://schemas.openxmlformats.org/officeDocument/2006/relationships/tags" Target="../tags/tag320.xml"/><Relationship Id="rId7" Type="http://schemas.openxmlformats.org/officeDocument/2006/relationships/tags" Target="../tags/tag324.xml"/><Relationship Id="rId12" Type="http://schemas.openxmlformats.org/officeDocument/2006/relationships/image" Target="../media/image4.png"/><Relationship Id="rId2" Type="http://schemas.openxmlformats.org/officeDocument/2006/relationships/tags" Target="../tags/tag319.xml"/><Relationship Id="rId1" Type="http://schemas.openxmlformats.org/officeDocument/2006/relationships/themeOverride" Target="../theme/themeOverride190.xml"/><Relationship Id="rId6" Type="http://schemas.openxmlformats.org/officeDocument/2006/relationships/tags" Target="../tags/tag323.xml"/><Relationship Id="rId11" Type="http://schemas.openxmlformats.org/officeDocument/2006/relationships/image" Target="../media/image8.png"/><Relationship Id="rId5" Type="http://schemas.openxmlformats.org/officeDocument/2006/relationships/tags" Target="../tags/tag322.xml"/><Relationship Id="rId10" Type="http://schemas.openxmlformats.org/officeDocument/2006/relationships/slideMaster" Target="../slideMasters/slideMaster18.xml"/><Relationship Id="rId4" Type="http://schemas.openxmlformats.org/officeDocument/2006/relationships/tags" Target="../tags/tag321.xml"/><Relationship Id="rId9" Type="http://schemas.openxmlformats.org/officeDocument/2006/relationships/tags" Target="../tags/tag326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191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19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193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194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195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196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197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8.xml"/><Relationship Id="rId1" Type="http://schemas.openxmlformats.org/officeDocument/2006/relationships/themeOverride" Target="../theme/themeOverride198.xml"/></Relationships>
</file>

<file path=ppt/slideLayouts/_rels/slideLayout19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9.xml"/><Relationship Id="rId3" Type="http://schemas.openxmlformats.org/officeDocument/2006/relationships/tags" Target="../tags/tag330.xml"/><Relationship Id="rId7" Type="http://schemas.openxmlformats.org/officeDocument/2006/relationships/tags" Target="../tags/tag334.xml"/><Relationship Id="rId2" Type="http://schemas.openxmlformats.org/officeDocument/2006/relationships/tags" Target="../tags/tag329.xml"/><Relationship Id="rId1" Type="http://schemas.openxmlformats.org/officeDocument/2006/relationships/themeOverride" Target="../theme/themeOverride199.xml"/><Relationship Id="rId6" Type="http://schemas.openxmlformats.org/officeDocument/2006/relationships/tags" Target="../tags/tag333.xml"/><Relationship Id="rId11" Type="http://schemas.openxmlformats.org/officeDocument/2006/relationships/image" Target="../media/image5.png"/><Relationship Id="rId5" Type="http://schemas.openxmlformats.org/officeDocument/2006/relationships/tags" Target="../tags/tag332.xml"/><Relationship Id="rId10" Type="http://schemas.openxmlformats.org/officeDocument/2006/relationships/image" Target="../media/image4.png"/><Relationship Id="rId4" Type="http://schemas.openxmlformats.org/officeDocument/2006/relationships/tags" Target="../tags/tag331.xml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0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200.xml"/></Relationships>
</file>

<file path=ppt/slideLayouts/_rels/slideLayout201.xml.rels><?xml version="1.0" encoding="UTF-8" standalone="yes"?>
<Relationships xmlns="http://schemas.openxmlformats.org/package/2006/relationships"><Relationship Id="rId8" Type="http://schemas.openxmlformats.org/officeDocument/2006/relationships/tags" Target="../tags/tag341.xml"/><Relationship Id="rId13" Type="http://schemas.openxmlformats.org/officeDocument/2006/relationships/image" Target="../media/image5.png"/><Relationship Id="rId3" Type="http://schemas.openxmlformats.org/officeDocument/2006/relationships/tags" Target="../tags/tag336.xml"/><Relationship Id="rId7" Type="http://schemas.openxmlformats.org/officeDocument/2006/relationships/tags" Target="../tags/tag340.xml"/><Relationship Id="rId12" Type="http://schemas.openxmlformats.org/officeDocument/2006/relationships/image" Target="../media/image4.png"/><Relationship Id="rId2" Type="http://schemas.openxmlformats.org/officeDocument/2006/relationships/tags" Target="../tags/tag335.xml"/><Relationship Id="rId1" Type="http://schemas.openxmlformats.org/officeDocument/2006/relationships/themeOverride" Target="../theme/themeOverride201.xml"/><Relationship Id="rId6" Type="http://schemas.openxmlformats.org/officeDocument/2006/relationships/tags" Target="../tags/tag339.xml"/><Relationship Id="rId11" Type="http://schemas.openxmlformats.org/officeDocument/2006/relationships/image" Target="../media/image8.png"/><Relationship Id="rId5" Type="http://schemas.openxmlformats.org/officeDocument/2006/relationships/tags" Target="../tags/tag338.xml"/><Relationship Id="rId10" Type="http://schemas.openxmlformats.org/officeDocument/2006/relationships/slideMaster" Target="../slideMasters/slideMaster19.xml"/><Relationship Id="rId4" Type="http://schemas.openxmlformats.org/officeDocument/2006/relationships/tags" Target="../tags/tag337.xml"/><Relationship Id="rId9" Type="http://schemas.openxmlformats.org/officeDocument/2006/relationships/tags" Target="../tags/tag342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202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203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204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205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206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207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208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9.xml"/><Relationship Id="rId1" Type="http://schemas.openxmlformats.org/officeDocument/2006/relationships/themeOverride" Target="../theme/themeOverride20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1.xml"/></Relationships>
</file>

<file path=ppt/slideLayouts/_rels/slideLayout210.xml.rels><?xml version="1.0" encoding="UTF-8" standalone="yes"?>
<Relationships xmlns="http://schemas.openxmlformats.org/package/2006/relationships"><Relationship Id="rId8" Type="http://schemas.openxmlformats.org/officeDocument/2006/relationships/tags" Target="../tags/tag351.xml"/><Relationship Id="rId13" Type="http://schemas.openxmlformats.org/officeDocument/2006/relationships/image" Target="../media/image5.png"/><Relationship Id="rId3" Type="http://schemas.openxmlformats.org/officeDocument/2006/relationships/tags" Target="../tags/tag346.xml"/><Relationship Id="rId7" Type="http://schemas.openxmlformats.org/officeDocument/2006/relationships/tags" Target="../tags/tag350.xml"/><Relationship Id="rId12" Type="http://schemas.openxmlformats.org/officeDocument/2006/relationships/image" Target="../media/image4.png"/><Relationship Id="rId2" Type="http://schemas.openxmlformats.org/officeDocument/2006/relationships/tags" Target="../tags/tag345.xml"/><Relationship Id="rId1" Type="http://schemas.openxmlformats.org/officeDocument/2006/relationships/themeOverride" Target="../theme/themeOverride210.xml"/><Relationship Id="rId6" Type="http://schemas.openxmlformats.org/officeDocument/2006/relationships/tags" Target="../tags/tag349.xml"/><Relationship Id="rId11" Type="http://schemas.openxmlformats.org/officeDocument/2006/relationships/image" Target="../media/image6.png"/><Relationship Id="rId5" Type="http://schemas.openxmlformats.org/officeDocument/2006/relationships/tags" Target="../tags/tag348.xml"/><Relationship Id="rId10" Type="http://schemas.openxmlformats.org/officeDocument/2006/relationships/slideMaster" Target="../slideMasters/slideMaster20.xml"/><Relationship Id="rId4" Type="http://schemas.openxmlformats.org/officeDocument/2006/relationships/tags" Target="../tags/tag347.xml"/><Relationship Id="rId9" Type="http://schemas.openxmlformats.org/officeDocument/2006/relationships/tags" Target="../tags/tag352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211.xml"/></Relationships>
</file>

<file path=ppt/slideLayouts/_rels/slideLayout212.xml.rels><?xml version="1.0" encoding="UTF-8" standalone="yes"?>
<Relationships xmlns="http://schemas.openxmlformats.org/package/2006/relationships"><Relationship Id="rId8" Type="http://schemas.openxmlformats.org/officeDocument/2006/relationships/tags" Target="../tags/tag359.xml"/><Relationship Id="rId13" Type="http://schemas.openxmlformats.org/officeDocument/2006/relationships/image" Target="../media/image5.png"/><Relationship Id="rId3" Type="http://schemas.openxmlformats.org/officeDocument/2006/relationships/tags" Target="../tags/tag354.xml"/><Relationship Id="rId7" Type="http://schemas.openxmlformats.org/officeDocument/2006/relationships/tags" Target="../tags/tag358.xml"/><Relationship Id="rId12" Type="http://schemas.openxmlformats.org/officeDocument/2006/relationships/image" Target="../media/image4.png"/><Relationship Id="rId2" Type="http://schemas.openxmlformats.org/officeDocument/2006/relationships/tags" Target="../tags/tag353.xml"/><Relationship Id="rId1" Type="http://schemas.openxmlformats.org/officeDocument/2006/relationships/themeOverride" Target="../theme/themeOverride212.xml"/><Relationship Id="rId6" Type="http://schemas.openxmlformats.org/officeDocument/2006/relationships/tags" Target="../tags/tag357.xml"/><Relationship Id="rId11" Type="http://schemas.openxmlformats.org/officeDocument/2006/relationships/image" Target="../media/image6.png"/><Relationship Id="rId5" Type="http://schemas.openxmlformats.org/officeDocument/2006/relationships/tags" Target="../tags/tag356.xml"/><Relationship Id="rId10" Type="http://schemas.openxmlformats.org/officeDocument/2006/relationships/slideMaster" Target="../slideMasters/slideMaster20.xml"/><Relationship Id="rId4" Type="http://schemas.openxmlformats.org/officeDocument/2006/relationships/tags" Target="../tags/tag355.xml"/><Relationship Id="rId9" Type="http://schemas.openxmlformats.org/officeDocument/2006/relationships/tags" Target="../tags/tag360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213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214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215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216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217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218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219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220.xml"/></Relationships>
</file>

<file path=ppt/slideLayouts/_rels/slideLayout221.xml.rels><?xml version="1.0" encoding="UTF-8" standalone="yes"?>
<Relationships xmlns="http://schemas.openxmlformats.org/package/2006/relationships"><Relationship Id="rId8" Type="http://schemas.openxmlformats.org/officeDocument/2006/relationships/tags" Target="../tags/tag369.xml"/><Relationship Id="rId13" Type="http://schemas.openxmlformats.org/officeDocument/2006/relationships/image" Target="../media/image5.png"/><Relationship Id="rId3" Type="http://schemas.openxmlformats.org/officeDocument/2006/relationships/tags" Target="../tags/tag364.xml"/><Relationship Id="rId7" Type="http://schemas.openxmlformats.org/officeDocument/2006/relationships/tags" Target="../tags/tag368.xml"/><Relationship Id="rId12" Type="http://schemas.openxmlformats.org/officeDocument/2006/relationships/image" Target="../media/image4.png"/><Relationship Id="rId2" Type="http://schemas.openxmlformats.org/officeDocument/2006/relationships/tags" Target="../tags/tag363.xml"/><Relationship Id="rId1" Type="http://schemas.openxmlformats.org/officeDocument/2006/relationships/themeOverride" Target="../theme/themeOverride221.xml"/><Relationship Id="rId6" Type="http://schemas.openxmlformats.org/officeDocument/2006/relationships/tags" Target="../tags/tag367.xml"/><Relationship Id="rId11" Type="http://schemas.openxmlformats.org/officeDocument/2006/relationships/image" Target="../media/image6.png"/><Relationship Id="rId5" Type="http://schemas.openxmlformats.org/officeDocument/2006/relationships/tags" Target="../tags/tag366.xml"/><Relationship Id="rId10" Type="http://schemas.openxmlformats.org/officeDocument/2006/relationships/slideMaster" Target="../slideMasters/slideMaster21.xml"/><Relationship Id="rId4" Type="http://schemas.openxmlformats.org/officeDocument/2006/relationships/tags" Target="../tags/tag365.xml"/><Relationship Id="rId9" Type="http://schemas.openxmlformats.org/officeDocument/2006/relationships/tags" Target="../tags/tag370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hemeOverride" Target="../theme/themeOverride222.xml"/></Relationships>
</file>

<file path=ppt/slideLayouts/_rels/slideLayout223.xml.rels><?xml version="1.0" encoding="UTF-8" standalone="yes"?>
<Relationships xmlns="http://schemas.openxmlformats.org/package/2006/relationships"><Relationship Id="rId8" Type="http://schemas.openxmlformats.org/officeDocument/2006/relationships/tags" Target="../tags/tag377.xml"/><Relationship Id="rId13" Type="http://schemas.openxmlformats.org/officeDocument/2006/relationships/image" Target="../media/image5.png"/><Relationship Id="rId3" Type="http://schemas.openxmlformats.org/officeDocument/2006/relationships/tags" Target="../tags/tag372.xml"/><Relationship Id="rId7" Type="http://schemas.openxmlformats.org/officeDocument/2006/relationships/tags" Target="../tags/tag376.xml"/><Relationship Id="rId12" Type="http://schemas.openxmlformats.org/officeDocument/2006/relationships/image" Target="../media/image4.png"/><Relationship Id="rId2" Type="http://schemas.openxmlformats.org/officeDocument/2006/relationships/tags" Target="../tags/tag371.xml"/><Relationship Id="rId1" Type="http://schemas.openxmlformats.org/officeDocument/2006/relationships/themeOverride" Target="../theme/themeOverride223.xml"/><Relationship Id="rId6" Type="http://schemas.openxmlformats.org/officeDocument/2006/relationships/tags" Target="../tags/tag375.xml"/><Relationship Id="rId11" Type="http://schemas.openxmlformats.org/officeDocument/2006/relationships/image" Target="../media/image6.png"/><Relationship Id="rId5" Type="http://schemas.openxmlformats.org/officeDocument/2006/relationships/tags" Target="../tags/tag374.xml"/><Relationship Id="rId10" Type="http://schemas.openxmlformats.org/officeDocument/2006/relationships/slideMaster" Target="../slideMasters/slideMaster21.xml"/><Relationship Id="rId4" Type="http://schemas.openxmlformats.org/officeDocument/2006/relationships/tags" Target="../tags/tag373.xml"/><Relationship Id="rId9" Type="http://schemas.openxmlformats.org/officeDocument/2006/relationships/tags" Target="../tags/tag378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hemeOverride" Target="../theme/themeOverride224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hemeOverride" Target="../theme/themeOverride225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hemeOverride" Target="../theme/themeOverride226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hemeOverride" Target="../theme/themeOverride227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hemeOverride" Target="../theme/themeOverride228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hemeOverride" Target="../theme/themeOverride229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image" Target="../media/image5.png"/><Relationship Id="rId3" Type="http://schemas.openxmlformats.org/officeDocument/2006/relationships/tags" Target="../tags/tag41.xml"/><Relationship Id="rId7" Type="http://schemas.openxmlformats.org/officeDocument/2006/relationships/tags" Target="../tags/tag45.xml"/><Relationship Id="rId12" Type="http://schemas.openxmlformats.org/officeDocument/2006/relationships/image" Target="../media/image4.png"/><Relationship Id="rId2" Type="http://schemas.openxmlformats.org/officeDocument/2006/relationships/tags" Target="../tags/tag40.xml"/><Relationship Id="rId1" Type="http://schemas.openxmlformats.org/officeDocument/2006/relationships/themeOverride" Target="../theme/themeOverride23.xml"/><Relationship Id="rId6" Type="http://schemas.openxmlformats.org/officeDocument/2006/relationships/tags" Target="../tags/tag44.xml"/><Relationship Id="rId11" Type="http://schemas.openxmlformats.org/officeDocument/2006/relationships/image" Target="../media/image3.png"/><Relationship Id="rId5" Type="http://schemas.openxmlformats.org/officeDocument/2006/relationships/tags" Target="../tags/tag43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42.xml"/><Relationship Id="rId9" Type="http://schemas.openxmlformats.org/officeDocument/2006/relationships/tags" Target="../tags/tag47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hemeOverride" Target="../theme/themeOverride230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1.xml"/><Relationship Id="rId1" Type="http://schemas.openxmlformats.org/officeDocument/2006/relationships/themeOverride" Target="../theme/themeOverride231.xml"/></Relationships>
</file>

<file path=ppt/slideLayouts/_rels/slideLayout2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82.xml"/><Relationship Id="rId7" Type="http://schemas.openxmlformats.org/officeDocument/2006/relationships/image" Target="../media/image4.png"/><Relationship Id="rId2" Type="http://schemas.openxmlformats.org/officeDocument/2006/relationships/tags" Target="../tags/tag381.xml"/><Relationship Id="rId1" Type="http://schemas.openxmlformats.org/officeDocument/2006/relationships/themeOverride" Target="../theme/themeOverride232.xml"/><Relationship Id="rId6" Type="http://schemas.openxmlformats.org/officeDocument/2006/relationships/image" Target="../media/image6.png"/><Relationship Id="rId5" Type="http://schemas.openxmlformats.org/officeDocument/2006/relationships/slideMaster" Target="../slideMasters/slideMaster22.xml"/><Relationship Id="rId4" Type="http://schemas.openxmlformats.org/officeDocument/2006/relationships/tags" Target="../tags/tag383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2.xml"/><Relationship Id="rId1" Type="http://schemas.openxmlformats.org/officeDocument/2006/relationships/themeOverride" Target="../theme/themeOverride233.xml"/></Relationships>
</file>

<file path=ppt/slideLayouts/_rels/slideLayout234.xml.rels><?xml version="1.0" encoding="UTF-8" standalone="yes"?>
<Relationships xmlns="http://schemas.openxmlformats.org/package/2006/relationships"><Relationship Id="rId8" Type="http://schemas.openxmlformats.org/officeDocument/2006/relationships/tags" Target="../tags/tag390.xml"/><Relationship Id="rId13" Type="http://schemas.openxmlformats.org/officeDocument/2006/relationships/image" Target="../media/image5.png"/><Relationship Id="rId3" Type="http://schemas.openxmlformats.org/officeDocument/2006/relationships/tags" Target="../tags/tag385.xml"/><Relationship Id="rId7" Type="http://schemas.openxmlformats.org/officeDocument/2006/relationships/tags" Target="../tags/tag389.xml"/><Relationship Id="rId12" Type="http://schemas.openxmlformats.org/officeDocument/2006/relationships/image" Target="../media/image4.png"/><Relationship Id="rId2" Type="http://schemas.openxmlformats.org/officeDocument/2006/relationships/tags" Target="../tags/tag384.xml"/><Relationship Id="rId1" Type="http://schemas.openxmlformats.org/officeDocument/2006/relationships/themeOverride" Target="../theme/themeOverride234.xml"/><Relationship Id="rId6" Type="http://schemas.openxmlformats.org/officeDocument/2006/relationships/tags" Target="../tags/tag388.xml"/><Relationship Id="rId11" Type="http://schemas.openxmlformats.org/officeDocument/2006/relationships/image" Target="../media/image6.png"/><Relationship Id="rId5" Type="http://schemas.openxmlformats.org/officeDocument/2006/relationships/tags" Target="../tags/tag387.xml"/><Relationship Id="rId10" Type="http://schemas.openxmlformats.org/officeDocument/2006/relationships/slideMaster" Target="../slideMasters/slideMaster22.xml"/><Relationship Id="rId4" Type="http://schemas.openxmlformats.org/officeDocument/2006/relationships/tags" Target="../tags/tag386.xml"/><Relationship Id="rId9" Type="http://schemas.openxmlformats.org/officeDocument/2006/relationships/tags" Target="../tags/tag391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2.xml"/><Relationship Id="rId1" Type="http://schemas.openxmlformats.org/officeDocument/2006/relationships/themeOverride" Target="../theme/themeOverride235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2.xml"/><Relationship Id="rId1" Type="http://schemas.openxmlformats.org/officeDocument/2006/relationships/themeOverride" Target="../theme/themeOverride236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2.xml"/><Relationship Id="rId1" Type="http://schemas.openxmlformats.org/officeDocument/2006/relationships/themeOverride" Target="../theme/themeOverride237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2.xml"/><Relationship Id="rId1" Type="http://schemas.openxmlformats.org/officeDocument/2006/relationships/themeOverride" Target="../theme/themeOverride238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2.xml"/><Relationship Id="rId1" Type="http://schemas.openxmlformats.org/officeDocument/2006/relationships/themeOverride" Target="../theme/themeOverride23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4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2.xml"/><Relationship Id="rId1" Type="http://schemas.openxmlformats.org/officeDocument/2006/relationships/themeOverride" Target="../theme/themeOverride240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2.xml"/><Relationship Id="rId1" Type="http://schemas.openxmlformats.org/officeDocument/2006/relationships/themeOverride" Target="../theme/themeOverride241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2.xml"/><Relationship Id="rId1" Type="http://schemas.openxmlformats.org/officeDocument/2006/relationships/themeOverride" Target="../theme/themeOverride242.xml"/></Relationships>
</file>

<file path=ppt/slideLayouts/_rels/slideLayout243.xml.rels><?xml version="1.0" encoding="UTF-8" standalone="yes"?>
<Relationships xmlns="http://schemas.openxmlformats.org/package/2006/relationships"><Relationship Id="rId8" Type="http://schemas.openxmlformats.org/officeDocument/2006/relationships/tags" Target="../tags/tag400.xml"/><Relationship Id="rId13" Type="http://schemas.openxmlformats.org/officeDocument/2006/relationships/image" Target="../media/image5.png"/><Relationship Id="rId3" Type="http://schemas.openxmlformats.org/officeDocument/2006/relationships/tags" Target="../tags/tag395.xml"/><Relationship Id="rId7" Type="http://schemas.openxmlformats.org/officeDocument/2006/relationships/tags" Target="../tags/tag399.xml"/><Relationship Id="rId12" Type="http://schemas.openxmlformats.org/officeDocument/2006/relationships/image" Target="../media/image4.png"/><Relationship Id="rId2" Type="http://schemas.openxmlformats.org/officeDocument/2006/relationships/tags" Target="../tags/tag394.xml"/><Relationship Id="rId1" Type="http://schemas.openxmlformats.org/officeDocument/2006/relationships/themeOverride" Target="../theme/themeOverride243.xml"/><Relationship Id="rId6" Type="http://schemas.openxmlformats.org/officeDocument/2006/relationships/tags" Target="../tags/tag398.xml"/><Relationship Id="rId11" Type="http://schemas.openxmlformats.org/officeDocument/2006/relationships/image" Target="../media/image7.png"/><Relationship Id="rId5" Type="http://schemas.openxmlformats.org/officeDocument/2006/relationships/tags" Target="../tags/tag397.xml"/><Relationship Id="rId10" Type="http://schemas.openxmlformats.org/officeDocument/2006/relationships/slideMaster" Target="../slideMasters/slideMaster23.xml"/><Relationship Id="rId4" Type="http://schemas.openxmlformats.org/officeDocument/2006/relationships/tags" Target="../tags/tag396.xml"/><Relationship Id="rId9" Type="http://schemas.openxmlformats.org/officeDocument/2006/relationships/tags" Target="../tags/tag401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themeOverride" Target="../theme/themeOverride244.xml"/></Relationships>
</file>

<file path=ppt/slideLayouts/_rels/slideLayout245.xml.rels><?xml version="1.0" encoding="UTF-8" standalone="yes"?>
<Relationships xmlns="http://schemas.openxmlformats.org/package/2006/relationships"><Relationship Id="rId8" Type="http://schemas.openxmlformats.org/officeDocument/2006/relationships/tags" Target="../tags/tag408.xml"/><Relationship Id="rId13" Type="http://schemas.openxmlformats.org/officeDocument/2006/relationships/image" Target="../media/image5.png"/><Relationship Id="rId3" Type="http://schemas.openxmlformats.org/officeDocument/2006/relationships/tags" Target="../tags/tag403.xml"/><Relationship Id="rId7" Type="http://schemas.openxmlformats.org/officeDocument/2006/relationships/tags" Target="../tags/tag407.xml"/><Relationship Id="rId12" Type="http://schemas.openxmlformats.org/officeDocument/2006/relationships/image" Target="../media/image4.png"/><Relationship Id="rId2" Type="http://schemas.openxmlformats.org/officeDocument/2006/relationships/tags" Target="../tags/tag402.xml"/><Relationship Id="rId1" Type="http://schemas.openxmlformats.org/officeDocument/2006/relationships/themeOverride" Target="../theme/themeOverride245.xml"/><Relationship Id="rId6" Type="http://schemas.openxmlformats.org/officeDocument/2006/relationships/tags" Target="../tags/tag406.xml"/><Relationship Id="rId11" Type="http://schemas.openxmlformats.org/officeDocument/2006/relationships/image" Target="../media/image7.png"/><Relationship Id="rId5" Type="http://schemas.openxmlformats.org/officeDocument/2006/relationships/tags" Target="../tags/tag405.xml"/><Relationship Id="rId10" Type="http://schemas.openxmlformats.org/officeDocument/2006/relationships/slideMaster" Target="../slideMasters/slideMaster23.xml"/><Relationship Id="rId4" Type="http://schemas.openxmlformats.org/officeDocument/2006/relationships/tags" Target="../tags/tag404.xml"/><Relationship Id="rId9" Type="http://schemas.openxmlformats.org/officeDocument/2006/relationships/tags" Target="../tags/tag409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themeOverride" Target="../theme/themeOverride246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themeOverride" Target="../theme/themeOverride247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themeOverride" Target="../theme/themeOverride248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themeOverride" Target="../theme/themeOverride249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image" Target="../media/image5.png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image" Target="../media/image4.png"/><Relationship Id="rId2" Type="http://schemas.openxmlformats.org/officeDocument/2006/relationships/tags" Target="../tags/tag48.xml"/><Relationship Id="rId1" Type="http://schemas.openxmlformats.org/officeDocument/2006/relationships/themeOverride" Target="../theme/themeOverride25.xml"/><Relationship Id="rId6" Type="http://schemas.openxmlformats.org/officeDocument/2006/relationships/tags" Target="../tags/tag52.xml"/><Relationship Id="rId11" Type="http://schemas.openxmlformats.org/officeDocument/2006/relationships/image" Target="../media/image3.png"/><Relationship Id="rId5" Type="http://schemas.openxmlformats.org/officeDocument/2006/relationships/tags" Target="../tags/tag51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50.xml"/><Relationship Id="rId9" Type="http://schemas.openxmlformats.org/officeDocument/2006/relationships/tags" Target="../tags/tag55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themeOverride" Target="../theme/themeOverride250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themeOverride" Target="../theme/themeOverride251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themeOverride" Target="../theme/themeOverride252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3.xml"/><Relationship Id="rId1" Type="http://schemas.openxmlformats.org/officeDocument/2006/relationships/themeOverride" Target="../theme/themeOverride25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8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9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5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themeOverride" Target="../theme/themeOverride3.xml"/><Relationship Id="rId6" Type="http://schemas.openxmlformats.org/officeDocument/2006/relationships/tags" Target="../tags/tag14.xml"/><Relationship Id="rId11" Type="http://schemas.openxmlformats.org/officeDocument/2006/relationships/image" Target="../media/image3.png"/><Relationship Id="rId5" Type="http://schemas.openxmlformats.org/officeDocument/2006/relationships/tags" Target="../tags/tag13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2.xml"/><Relationship Id="rId9" Type="http://schemas.openxmlformats.org/officeDocument/2006/relationships/tags" Target="../tags/tag17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0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33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image" Target="../media/image5.png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image" Target="../media/image4.png"/><Relationship Id="rId2" Type="http://schemas.openxmlformats.org/officeDocument/2006/relationships/tags" Target="../tags/tag59.xml"/><Relationship Id="rId1" Type="http://schemas.openxmlformats.org/officeDocument/2006/relationships/themeOverride" Target="../theme/themeOverride34.xml"/><Relationship Id="rId6" Type="http://schemas.openxmlformats.org/officeDocument/2006/relationships/tags" Target="../tags/tag63.xml"/><Relationship Id="rId11" Type="http://schemas.openxmlformats.org/officeDocument/2006/relationships/image" Target="../media/image3.png"/><Relationship Id="rId5" Type="http://schemas.openxmlformats.org/officeDocument/2006/relationships/tags" Target="../tags/tag62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61.xml"/><Relationship Id="rId9" Type="http://schemas.openxmlformats.org/officeDocument/2006/relationships/tags" Target="../tags/tag6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5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image" Target="../media/image5.png"/><Relationship Id="rId3" Type="http://schemas.openxmlformats.org/officeDocument/2006/relationships/tags" Target="../tags/tag68.xml"/><Relationship Id="rId7" Type="http://schemas.openxmlformats.org/officeDocument/2006/relationships/tags" Target="../tags/tag72.xml"/><Relationship Id="rId12" Type="http://schemas.openxmlformats.org/officeDocument/2006/relationships/image" Target="../media/image4.png"/><Relationship Id="rId2" Type="http://schemas.openxmlformats.org/officeDocument/2006/relationships/tags" Target="../tags/tag67.xml"/><Relationship Id="rId1" Type="http://schemas.openxmlformats.org/officeDocument/2006/relationships/themeOverride" Target="../theme/themeOverride36.xml"/><Relationship Id="rId6" Type="http://schemas.openxmlformats.org/officeDocument/2006/relationships/tags" Target="../tags/tag71.xml"/><Relationship Id="rId11" Type="http://schemas.openxmlformats.org/officeDocument/2006/relationships/image" Target="../media/image3.png"/><Relationship Id="rId5" Type="http://schemas.openxmlformats.org/officeDocument/2006/relationships/tags" Target="../tags/tag70.xml"/><Relationship Id="rId10" Type="http://schemas.openxmlformats.org/officeDocument/2006/relationships/slideMaster" Target="../slideMasters/slideMaster4.xml"/><Relationship Id="rId4" Type="http://schemas.openxmlformats.org/officeDocument/2006/relationships/tags" Target="../tags/tag69.xml"/><Relationship Id="rId9" Type="http://schemas.openxmlformats.org/officeDocument/2006/relationships/tags" Target="../tags/tag7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8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0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image" Target="../media/image5.png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12" Type="http://schemas.openxmlformats.org/officeDocument/2006/relationships/image" Target="../media/image4.png"/><Relationship Id="rId2" Type="http://schemas.openxmlformats.org/officeDocument/2006/relationships/tags" Target="../tags/tag77.xml"/><Relationship Id="rId1" Type="http://schemas.openxmlformats.org/officeDocument/2006/relationships/themeOverride" Target="../theme/themeOverride45.xml"/><Relationship Id="rId6" Type="http://schemas.openxmlformats.org/officeDocument/2006/relationships/tags" Target="../tags/tag81.xml"/><Relationship Id="rId11" Type="http://schemas.openxmlformats.org/officeDocument/2006/relationships/image" Target="../media/image6.png"/><Relationship Id="rId5" Type="http://schemas.openxmlformats.org/officeDocument/2006/relationships/tags" Target="../tags/tag80.xml"/><Relationship Id="rId10" Type="http://schemas.openxmlformats.org/officeDocument/2006/relationships/slideMaster" Target="../slideMasters/slideMaster5.xml"/><Relationship Id="rId4" Type="http://schemas.openxmlformats.org/officeDocument/2006/relationships/tags" Target="../tags/tag79.xml"/><Relationship Id="rId9" Type="http://schemas.openxmlformats.org/officeDocument/2006/relationships/tags" Target="../tags/tag8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46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91.xml"/><Relationship Id="rId13" Type="http://schemas.openxmlformats.org/officeDocument/2006/relationships/image" Target="../media/image5.png"/><Relationship Id="rId3" Type="http://schemas.openxmlformats.org/officeDocument/2006/relationships/tags" Target="../tags/tag86.xml"/><Relationship Id="rId7" Type="http://schemas.openxmlformats.org/officeDocument/2006/relationships/tags" Target="../tags/tag90.xml"/><Relationship Id="rId12" Type="http://schemas.openxmlformats.org/officeDocument/2006/relationships/image" Target="../media/image4.png"/><Relationship Id="rId2" Type="http://schemas.openxmlformats.org/officeDocument/2006/relationships/tags" Target="../tags/tag85.xml"/><Relationship Id="rId1" Type="http://schemas.openxmlformats.org/officeDocument/2006/relationships/themeOverride" Target="../theme/themeOverride47.xml"/><Relationship Id="rId6" Type="http://schemas.openxmlformats.org/officeDocument/2006/relationships/tags" Target="../tags/tag89.xml"/><Relationship Id="rId11" Type="http://schemas.openxmlformats.org/officeDocument/2006/relationships/image" Target="../media/image6.png"/><Relationship Id="rId5" Type="http://schemas.openxmlformats.org/officeDocument/2006/relationships/tags" Target="../tags/tag88.xml"/><Relationship Id="rId10" Type="http://schemas.openxmlformats.org/officeDocument/2006/relationships/slideMaster" Target="../slideMasters/slideMaster5.xml"/><Relationship Id="rId4" Type="http://schemas.openxmlformats.org/officeDocument/2006/relationships/tags" Target="../tags/tag87.xml"/><Relationship Id="rId9" Type="http://schemas.openxmlformats.org/officeDocument/2006/relationships/tags" Target="../tags/tag9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48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49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50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5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5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5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5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55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tags" Target="../tags/tag101.xml"/><Relationship Id="rId13" Type="http://schemas.openxmlformats.org/officeDocument/2006/relationships/image" Target="../media/image5.png"/><Relationship Id="rId3" Type="http://schemas.openxmlformats.org/officeDocument/2006/relationships/tags" Target="../tags/tag96.xml"/><Relationship Id="rId7" Type="http://schemas.openxmlformats.org/officeDocument/2006/relationships/tags" Target="../tags/tag100.xml"/><Relationship Id="rId12" Type="http://schemas.openxmlformats.org/officeDocument/2006/relationships/image" Target="../media/image4.png"/><Relationship Id="rId2" Type="http://schemas.openxmlformats.org/officeDocument/2006/relationships/tags" Target="../tags/tag95.xml"/><Relationship Id="rId1" Type="http://schemas.openxmlformats.org/officeDocument/2006/relationships/themeOverride" Target="../theme/themeOverride56.xml"/><Relationship Id="rId6" Type="http://schemas.openxmlformats.org/officeDocument/2006/relationships/tags" Target="../tags/tag99.xml"/><Relationship Id="rId11" Type="http://schemas.openxmlformats.org/officeDocument/2006/relationships/image" Target="../media/image6.png"/><Relationship Id="rId5" Type="http://schemas.openxmlformats.org/officeDocument/2006/relationships/tags" Target="../tags/tag98.xml"/><Relationship Id="rId10" Type="http://schemas.openxmlformats.org/officeDocument/2006/relationships/slideMaster" Target="../slideMasters/slideMaster6.xml"/><Relationship Id="rId4" Type="http://schemas.openxmlformats.org/officeDocument/2006/relationships/tags" Target="../tags/tag97.xml"/><Relationship Id="rId9" Type="http://schemas.openxmlformats.org/officeDocument/2006/relationships/tags" Target="../tags/tag10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57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tags" Target="../tags/tag109.xml"/><Relationship Id="rId13" Type="http://schemas.openxmlformats.org/officeDocument/2006/relationships/image" Target="../media/image5.png"/><Relationship Id="rId3" Type="http://schemas.openxmlformats.org/officeDocument/2006/relationships/tags" Target="../tags/tag104.xml"/><Relationship Id="rId7" Type="http://schemas.openxmlformats.org/officeDocument/2006/relationships/tags" Target="../tags/tag108.xml"/><Relationship Id="rId12" Type="http://schemas.openxmlformats.org/officeDocument/2006/relationships/image" Target="../media/image4.png"/><Relationship Id="rId2" Type="http://schemas.openxmlformats.org/officeDocument/2006/relationships/tags" Target="../tags/tag103.xml"/><Relationship Id="rId1" Type="http://schemas.openxmlformats.org/officeDocument/2006/relationships/themeOverride" Target="../theme/themeOverride58.xml"/><Relationship Id="rId6" Type="http://schemas.openxmlformats.org/officeDocument/2006/relationships/tags" Target="../tags/tag107.xml"/><Relationship Id="rId11" Type="http://schemas.openxmlformats.org/officeDocument/2006/relationships/image" Target="../media/image6.png"/><Relationship Id="rId5" Type="http://schemas.openxmlformats.org/officeDocument/2006/relationships/tags" Target="../tags/tag106.xml"/><Relationship Id="rId10" Type="http://schemas.openxmlformats.org/officeDocument/2006/relationships/slideMaster" Target="../slideMasters/slideMaster6.xml"/><Relationship Id="rId4" Type="http://schemas.openxmlformats.org/officeDocument/2006/relationships/tags" Target="../tags/tag105.xml"/><Relationship Id="rId9" Type="http://schemas.openxmlformats.org/officeDocument/2006/relationships/tags" Target="../tags/tag110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5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60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6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6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6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6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6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66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image" Target="../media/image5.png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image" Target="../media/image4.png"/><Relationship Id="rId2" Type="http://schemas.openxmlformats.org/officeDocument/2006/relationships/tags" Target="../tags/tag113.xml"/><Relationship Id="rId1" Type="http://schemas.openxmlformats.org/officeDocument/2006/relationships/themeOverride" Target="../theme/themeOverride67.xml"/><Relationship Id="rId6" Type="http://schemas.openxmlformats.org/officeDocument/2006/relationships/tags" Target="../tags/tag117.xml"/><Relationship Id="rId11" Type="http://schemas.openxmlformats.org/officeDocument/2006/relationships/image" Target="../media/image6.png"/><Relationship Id="rId5" Type="http://schemas.openxmlformats.org/officeDocument/2006/relationships/tags" Target="../tags/tag116.xml"/><Relationship Id="rId10" Type="http://schemas.openxmlformats.org/officeDocument/2006/relationships/slideMaster" Target="../slideMasters/slideMaster7.xml"/><Relationship Id="rId4" Type="http://schemas.openxmlformats.org/officeDocument/2006/relationships/tags" Target="../tags/tag115.xml"/><Relationship Id="rId9" Type="http://schemas.openxmlformats.org/officeDocument/2006/relationships/tags" Target="../tags/tag120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68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tags" Target="../tags/tag127.xml"/><Relationship Id="rId13" Type="http://schemas.openxmlformats.org/officeDocument/2006/relationships/image" Target="../media/image5.png"/><Relationship Id="rId3" Type="http://schemas.openxmlformats.org/officeDocument/2006/relationships/tags" Target="../tags/tag122.xml"/><Relationship Id="rId7" Type="http://schemas.openxmlformats.org/officeDocument/2006/relationships/tags" Target="../tags/tag126.xml"/><Relationship Id="rId12" Type="http://schemas.openxmlformats.org/officeDocument/2006/relationships/image" Target="../media/image4.png"/><Relationship Id="rId2" Type="http://schemas.openxmlformats.org/officeDocument/2006/relationships/tags" Target="../tags/tag121.xml"/><Relationship Id="rId1" Type="http://schemas.openxmlformats.org/officeDocument/2006/relationships/themeOverride" Target="../theme/themeOverride69.xml"/><Relationship Id="rId6" Type="http://schemas.openxmlformats.org/officeDocument/2006/relationships/tags" Target="../tags/tag125.xml"/><Relationship Id="rId11" Type="http://schemas.openxmlformats.org/officeDocument/2006/relationships/image" Target="../media/image6.png"/><Relationship Id="rId5" Type="http://schemas.openxmlformats.org/officeDocument/2006/relationships/tags" Target="../tags/tag124.xml"/><Relationship Id="rId10" Type="http://schemas.openxmlformats.org/officeDocument/2006/relationships/slideMaster" Target="../slideMasters/slideMaster7.xml"/><Relationship Id="rId4" Type="http://schemas.openxmlformats.org/officeDocument/2006/relationships/tags" Target="../tags/tag123.xml"/><Relationship Id="rId9" Type="http://schemas.openxmlformats.org/officeDocument/2006/relationships/tags" Target="../tags/tag12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70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7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7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7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7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7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76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77.xml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image" Target="../media/image5.png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image" Target="../media/image4.png"/><Relationship Id="rId2" Type="http://schemas.openxmlformats.org/officeDocument/2006/relationships/tags" Target="../tags/tag131.xml"/><Relationship Id="rId1" Type="http://schemas.openxmlformats.org/officeDocument/2006/relationships/themeOverride" Target="../theme/themeOverride78.xml"/><Relationship Id="rId6" Type="http://schemas.openxmlformats.org/officeDocument/2006/relationships/tags" Target="../tags/tag135.xml"/><Relationship Id="rId11" Type="http://schemas.openxmlformats.org/officeDocument/2006/relationships/image" Target="../media/image6.png"/><Relationship Id="rId5" Type="http://schemas.openxmlformats.org/officeDocument/2006/relationships/tags" Target="../tags/tag134.xml"/><Relationship Id="rId10" Type="http://schemas.openxmlformats.org/officeDocument/2006/relationships/slideMaster" Target="../slideMasters/slideMaster8.xml"/><Relationship Id="rId4" Type="http://schemas.openxmlformats.org/officeDocument/2006/relationships/tags" Target="../tags/tag133.xml"/><Relationship Id="rId9" Type="http://schemas.openxmlformats.org/officeDocument/2006/relationships/tags" Target="../tags/tag13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7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image" Target="../media/image5.png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12" Type="http://schemas.openxmlformats.org/officeDocument/2006/relationships/image" Target="../media/image4.png"/><Relationship Id="rId2" Type="http://schemas.openxmlformats.org/officeDocument/2006/relationships/tags" Target="../tags/tag139.xml"/><Relationship Id="rId1" Type="http://schemas.openxmlformats.org/officeDocument/2006/relationships/themeOverride" Target="../theme/themeOverride80.xml"/><Relationship Id="rId6" Type="http://schemas.openxmlformats.org/officeDocument/2006/relationships/tags" Target="../tags/tag143.xml"/><Relationship Id="rId11" Type="http://schemas.openxmlformats.org/officeDocument/2006/relationships/image" Target="../media/image6.png"/><Relationship Id="rId5" Type="http://schemas.openxmlformats.org/officeDocument/2006/relationships/tags" Target="../tags/tag142.xml"/><Relationship Id="rId10" Type="http://schemas.openxmlformats.org/officeDocument/2006/relationships/slideMaster" Target="../slideMasters/slideMaster8.xml"/><Relationship Id="rId4" Type="http://schemas.openxmlformats.org/officeDocument/2006/relationships/tags" Target="../tags/tag141.xml"/><Relationship Id="rId9" Type="http://schemas.openxmlformats.org/officeDocument/2006/relationships/tags" Target="../tags/tag14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8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8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8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8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8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8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8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hemeOverride" Target="../theme/themeOverride88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tags" Target="../tags/tag155.xml"/><Relationship Id="rId13" Type="http://schemas.openxmlformats.org/officeDocument/2006/relationships/image" Target="../media/image5.png"/><Relationship Id="rId3" Type="http://schemas.openxmlformats.org/officeDocument/2006/relationships/tags" Target="../tags/tag150.xml"/><Relationship Id="rId7" Type="http://schemas.openxmlformats.org/officeDocument/2006/relationships/tags" Target="../tags/tag154.xml"/><Relationship Id="rId12" Type="http://schemas.openxmlformats.org/officeDocument/2006/relationships/image" Target="../media/image4.png"/><Relationship Id="rId2" Type="http://schemas.openxmlformats.org/officeDocument/2006/relationships/tags" Target="../tags/tag149.xml"/><Relationship Id="rId1" Type="http://schemas.openxmlformats.org/officeDocument/2006/relationships/themeOverride" Target="../theme/themeOverride89.xml"/><Relationship Id="rId6" Type="http://schemas.openxmlformats.org/officeDocument/2006/relationships/tags" Target="../tags/tag153.xml"/><Relationship Id="rId11" Type="http://schemas.openxmlformats.org/officeDocument/2006/relationships/image" Target="../media/image6.png"/><Relationship Id="rId5" Type="http://schemas.openxmlformats.org/officeDocument/2006/relationships/tags" Target="../tags/tag152.xml"/><Relationship Id="rId10" Type="http://schemas.openxmlformats.org/officeDocument/2006/relationships/slideMaster" Target="../slideMasters/slideMaster9.xml"/><Relationship Id="rId4" Type="http://schemas.openxmlformats.org/officeDocument/2006/relationships/tags" Target="../tags/tag151.xml"/><Relationship Id="rId9" Type="http://schemas.openxmlformats.org/officeDocument/2006/relationships/tags" Target="../tags/tag15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9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90.xml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13" Type="http://schemas.openxmlformats.org/officeDocument/2006/relationships/image" Target="../media/image5.png"/><Relationship Id="rId3" Type="http://schemas.openxmlformats.org/officeDocument/2006/relationships/tags" Target="../tags/tag158.xml"/><Relationship Id="rId7" Type="http://schemas.openxmlformats.org/officeDocument/2006/relationships/tags" Target="../tags/tag162.xml"/><Relationship Id="rId12" Type="http://schemas.openxmlformats.org/officeDocument/2006/relationships/image" Target="../media/image4.png"/><Relationship Id="rId2" Type="http://schemas.openxmlformats.org/officeDocument/2006/relationships/tags" Target="../tags/tag157.xml"/><Relationship Id="rId1" Type="http://schemas.openxmlformats.org/officeDocument/2006/relationships/themeOverride" Target="../theme/themeOverride91.xml"/><Relationship Id="rId6" Type="http://schemas.openxmlformats.org/officeDocument/2006/relationships/tags" Target="../tags/tag161.xml"/><Relationship Id="rId11" Type="http://schemas.openxmlformats.org/officeDocument/2006/relationships/image" Target="../media/image6.png"/><Relationship Id="rId5" Type="http://schemas.openxmlformats.org/officeDocument/2006/relationships/tags" Target="../tags/tag160.xml"/><Relationship Id="rId10" Type="http://schemas.openxmlformats.org/officeDocument/2006/relationships/slideMaster" Target="../slideMasters/slideMaster9.xml"/><Relationship Id="rId4" Type="http://schemas.openxmlformats.org/officeDocument/2006/relationships/tags" Target="../tags/tag159.xml"/><Relationship Id="rId9" Type="http://schemas.openxmlformats.org/officeDocument/2006/relationships/tags" Target="../tags/tag16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9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9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9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9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9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9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9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hemeOverride" Target="../theme/themeOverride9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Picture Placeholder"/>
          <p:cNvSpPr>
            <a:spLocks noGrp="1"/>
          </p:cNvSpPr>
          <p:nvPr>
            <p:ph type="pic" sz="quarter" idx="10"/>
          </p:nvPr>
        </p:nvSpPr>
        <p:spPr bwMode="gray">
          <a:xfrm>
            <a:off x="358776" y="368661"/>
            <a:ext cx="6122033" cy="6124443"/>
          </a:xfrm>
          <a:custGeom>
            <a:avLst/>
            <a:gdLst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321967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17102 w 6121436"/>
              <a:gd name="connsiteY3" fmla="*/ 300299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331984"/>
              <a:gd name="connsiteY0" fmla="*/ 321967 h 6121040"/>
              <a:gd name="connsiteX1" fmla="*/ 321967 w 6331984"/>
              <a:gd name="connsiteY1" fmla="*/ 0 h 6121040"/>
              <a:gd name="connsiteX2" fmla="*/ 5799469 w 6331984"/>
              <a:gd name="connsiteY2" fmla="*/ 0 h 6121040"/>
              <a:gd name="connsiteX3" fmla="*/ 6121436 w 6331984"/>
              <a:gd name="connsiteY3" fmla="*/ 5799073 h 6121040"/>
              <a:gd name="connsiteX4" fmla="*/ 5799469 w 6331984"/>
              <a:gd name="connsiteY4" fmla="*/ 6121040 h 6121040"/>
              <a:gd name="connsiteX5" fmla="*/ 321967 w 6331984"/>
              <a:gd name="connsiteY5" fmla="*/ 6121040 h 6121040"/>
              <a:gd name="connsiteX6" fmla="*/ 0 w 6331984"/>
              <a:gd name="connsiteY6" fmla="*/ 5799073 h 6121040"/>
              <a:gd name="connsiteX7" fmla="*/ 0 w 6331984"/>
              <a:gd name="connsiteY7" fmla="*/ 321967 h 6121040"/>
              <a:gd name="connsiteX0" fmla="*/ 0 w 6503367"/>
              <a:gd name="connsiteY0" fmla="*/ 321967 h 6121040"/>
              <a:gd name="connsiteX1" fmla="*/ 321967 w 6503367"/>
              <a:gd name="connsiteY1" fmla="*/ 0 h 6121040"/>
              <a:gd name="connsiteX2" fmla="*/ 5799469 w 6503367"/>
              <a:gd name="connsiteY2" fmla="*/ 0 h 6121040"/>
              <a:gd name="connsiteX3" fmla="*/ 6121436 w 6503367"/>
              <a:gd name="connsiteY3" fmla="*/ 5799073 h 6121040"/>
              <a:gd name="connsiteX4" fmla="*/ 5799469 w 6503367"/>
              <a:gd name="connsiteY4" fmla="*/ 6121040 h 6121040"/>
              <a:gd name="connsiteX5" fmla="*/ 321967 w 6503367"/>
              <a:gd name="connsiteY5" fmla="*/ 6121040 h 6121040"/>
              <a:gd name="connsiteX6" fmla="*/ 0 w 6503367"/>
              <a:gd name="connsiteY6" fmla="*/ 5799073 h 6121040"/>
              <a:gd name="connsiteX7" fmla="*/ 0 w 6503367"/>
              <a:gd name="connsiteY7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5799073 h 6121040"/>
              <a:gd name="connsiteX4" fmla="*/ 5799469 w 6121436"/>
              <a:gd name="connsiteY4" fmla="*/ 6121040 h 6121040"/>
              <a:gd name="connsiteX5" fmla="*/ 321967 w 6121436"/>
              <a:gd name="connsiteY5" fmla="*/ 6121040 h 6121040"/>
              <a:gd name="connsiteX6" fmla="*/ 0 w 6121436"/>
              <a:gd name="connsiteY6" fmla="*/ 5799073 h 6121040"/>
              <a:gd name="connsiteX7" fmla="*/ 0 w 6121436"/>
              <a:gd name="connsiteY7" fmla="*/ 321967 h 6121040"/>
              <a:gd name="connsiteX0" fmla="*/ 0 w 6204002"/>
              <a:gd name="connsiteY0" fmla="*/ 321967 h 6121040"/>
              <a:gd name="connsiteX1" fmla="*/ 321967 w 6204002"/>
              <a:gd name="connsiteY1" fmla="*/ 0 h 6121040"/>
              <a:gd name="connsiteX2" fmla="*/ 6136058 w 6204002"/>
              <a:gd name="connsiteY2" fmla="*/ 0 h 6121040"/>
              <a:gd name="connsiteX3" fmla="*/ 6121436 w 6204002"/>
              <a:gd name="connsiteY3" fmla="*/ 5799073 h 6121040"/>
              <a:gd name="connsiteX4" fmla="*/ 5799469 w 6204002"/>
              <a:gd name="connsiteY4" fmla="*/ 6121040 h 6121040"/>
              <a:gd name="connsiteX5" fmla="*/ 321967 w 6204002"/>
              <a:gd name="connsiteY5" fmla="*/ 6121040 h 6121040"/>
              <a:gd name="connsiteX6" fmla="*/ 0 w 6204002"/>
              <a:gd name="connsiteY6" fmla="*/ 5799073 h 6121040"/>
              <a:gd name="connsiteX7" fmla="*/ 0 w 6204002"/>
              <a:gd name="connsiteY7" fmla="*/ 321967 h 6121040"/>
              <a:gd name="connsiteX0" fmla="*/ 0 w 6204002"/>
              <a:gd name="connsiteY0" fmla="*/ 321967 h 6354174"/>
              <a:gd name="connsiteX1" fmla="*/ 321967 w 6204002"/>
              <a:gd name="connsiteY1" fmla="*/ 0 h 6354174"/>
              <a:gd name="connsiteX2" fmla="*/ 6136058 w 6204002"/>
              <a:gd name="connsiteY2" fmla="*/ 0 h 6354174"/>
              <a:gd name="connsiteX3" fmla="*/ 6121436 w 6204002"/>
              <a:gd name="connsiteY3" fmla="*/ 5799073 h 6354174"/>
              <a:gd name="connsiteX4" fmla="*/ 321967 w 6204002"/>
              <a:gd name="connsiteY4" fmla="*/ 6121040 h 6354174"/>
              <a:gd name="connsiteX5" fmla="*/ 0 w 6204002"/>
              <a:gd name="connsiteY5" fmla="*/ 5799073 h 6354174"/>
              <a:gd name="connsiteX6" fmla="*/ 0 w 6204002"/>
              <a:gd name="connsiteY6" fmla="*/ 321967 h 6354174"/>
              <a:gd name="connsiteX0" fmla="*/ 0 w 6205513"/>
              <a:gd name="connsiteY0" fmla="*/ 321967 h 6354174"/>
              <a:gd name="connsiteX1" fmla="*/ 321967 w 6205513"/>
              <a:gd name="connsiteY1" fmla="*/ 0 h 6354174"/>
              <a:gd name="connsiteX2" fmla="*/ 6136058 w 6205513"/>
              <a:gd name="connsiteY2" fmla="*/ 0 h 6354174"/>
              <a:gd name="connsiteX3" fmla="*/ 6121436 w 6205513"/>
              <a:gd name="connsiteY3" fmla="*/ 5799073 h 6354174"/>
              <a:gd name="connsiteX4" fmla="*/ 321967 w 6205513"/>
              <a:gd name="connsiteY4" fmla="*/ 6121040 h 6354174"/>
              <a:gd name="connsiteX5" fmla="*/ 0 w 6205513"/>
              <a:gd name="connsiteY5" fmla="*/ 5799073 h 6354174"/>
              <a:gd name="connsiteX6" fmla="*/ 0 w 6205513"/>
              <a:gd name="connsiteY6" fmla="*/ 321967 h 6354174"/>
              <a:gd name="connsiteX0" fmla="*/ 0 w 6854629"/>
              <a:gd name="connsiteY0" fmla="*/ 321967 h 6354174"/>
              <a:gd name="connsiteX1" fmla="*/ 321967 w 6854629"/>
              <a:gd name="connsiteY1" fmla="*/ 0 h 6354174"/>
              <a:gd name="connsiteX2" fmla="*/ 6136058 w 6854629"/>
              <a:gd name="connsiteY2" fmla="*/ 0 h 6354174"/>
              <a:gd name="connsiteX3" fmla="*/ 6121436 w 6854629"/>
              <a:gd name="connsiteY3" fmla="*/ 5799073 h 6354174"/>
              <a:gd name="connsiteX4" fmla="*/ 321967 w 6854629"/>
              <a:gd name="connsiteY4" fmla="*/ 6121040 h 6354174"/>
              <a:gd name="connsiteX5" fmla="*/ 0 w 6854629"/>
              <a:gd name="connsiteY5" fmla="*/ 5799073 h 6354174"/>
              <a:gd name="connsiteX6" fmla="*/ 0 w 6854629"/>
              <a:gd name="connsiteY6" fmla="*/ 321967 h 6354174"/>
              <a:gd name="connsiteX0" fmla="*/ 0 w 6563494"/>
              <a:gd name="connsiteY0" fmla="*/ 321967 h 6354174"/>
              <a:gd name="connsiteX1" fmla="*/ 321967 w 6563494"/>
              <a:gd name="connsiteY1" fmla="*/ 0 h 6354174"/>
              <a:gd name="connsiteX2" fmla="*/ 6136058 w 6563494"/>
              <a:gd name="connsiteY2" fmla="*/ 0 h 6354174"/>
              <a:gd name="connsiteX3" fmla="*/ 6121436 w 6563494"/>
              <a:gd name="connsiteY3" fmla="*/ 5799073 h 6354174"/>
              <a:gd name="connsiteX4" fmla="*/ 321967 w 6563494"/>
              <a:gd name="connsiteY4" fmla="*/ 6121040 h 6354174"/>
              <a:gd name="connsiteX5" fmla="*/ 0 w 6563494"/>
              <a:gd name="connsiteY5" fmla="*/ 5799073 h 6354174"/>
              <a:gd name="connsiteX6" fmla="*/ 0 w 6563494"/>
              <a:gd name="connsiteY6" fmla="*/ 321967 h 6354174"/>
              <a:gd name="connsiteX0" fmla="*/ 0 w 6563494"/>
              <a:gd name="connsiteY0" fmla="*/ 321967 h 6121040"/>
              <a:gd name="connsiteX1" fmla="*/ 321967 w 6563494"/>
              <a:gd name="connsiteY1" fmla="*/ 0 h 6121040"/>
              <a:gd name="connsiteX2" fmla="*/ 6136058 w 6563494"/>
              <a:gd name="connsiteY2" fmla="*/ 0 h 6121040"/>
              <a:gd name="connsiteX3" fmla="*/ 6121436 w 6563494"/>
              <a:gd name="connsiteY3" fmla="*/ 5799073 h 6121040"/>
              <a:gd name="connsiteX4" fmla="*/ 321967 w 6563494"/>
              <a:gd name="connsiteY4" fmla="*/ 6121040 h 6121040"/>
              <a:gd name="connsiteX5" fmla="*/ 0 w 6563494"/>
              <a:gd name="connsiteY5" fmla="*/ 5799073 h 6121040"/>
              <a:gd name="connsiteX6" fmla="*/ 0 w 6563494"/>
              <a:gd name="connsiteY6" fmla="*/ 321967 h 6121040"/>
              <a:gd name="connsiteX0" fmla="*/ 0 w 6136058"/>
              <a:gd name="connsiteY0" fmla="*/ 321967 h 6121040"/>
              <a:gd name="connsiteX1" fmla="*/ 321967 w 6136058"/>
              <a:gd name="connsiteY1" fmla="*/ 0 h 6121040"/>
              <a:gd name="connsiteX2" fmla="*/ 6136058 w 6136058"/>
              <a:gd name="connsiteY2" fmla="*/ 0 h 6121040"/>
              <a:gd name="connsiteX3" fmla="*/ 6121436 w 6136058"/>
              <a:gd name="connsiteY3" fmla="*/ 5799073 h 6121040"/>
              <a:gd name="connsiteX4" fmla="*/ 321967 w 6136058"/>
              <a:gd name="connsiteY4" fmla="*/ 6121040 h 6121040"/>
              <a:gd name="connsiteX5" fmla="*/ 0 w 6136058"/>
              <a:gd name="connsiteY5" fmla="*/ 5799073 h 6121040"/>
              <a:gd name="connsiteX6" fmla="*/ 0 w 6136058"/>
              <a:gd name="connsiteY6" fmla="*/ 321967 h 6121040"/>
              <a:gd name="connsiteX0" fmla="*/ 0 w 6127643"/>
              <a:gd name="connsiteY0" fmla="*/ 321967 h 6121040"/>
              <a:gd name="connsiteX1" fmla="*/ 321967 w 6127643"/>
              <a:gd name="connsiteY1" fmla="*/ 0 h 6121040"/>
              <a:gd name="connsiteX2" fmla="*/ 6127643 w 6127643"/>
              <a:gd name="connsiteY2" fmla="*/ 0 h 6121040"/>
              <a:gd name="connsiteX3" fmla="*/ 6121436 w 6127643"/>
              <a:gd name="connsiteY3" fmla="*/ 5799073 h 6121040"/>
              <a:gd name="connsiteX4" fmla="*/ 321967 w 6127643"/>
              <a:gd name="connsiteY4" fmla="*/ 6121040 h 6121040"/>
              <a:gd name="connsiteX5" fmla="*/ 0 w 6127643"/>
              <a:gd name="connsiteY5" fmla="*/ 5799073 h 6121040"/>
              <a:gd name="connsiteX6" fmla="*/ 0 w 612764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5799073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6116028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4241"/>
              <a:gd name="connsiteY0" fmla="*/ 321967 h 6121638"/>
              <a:gd name="connsiteX1" fmla="*/ 321967 w 6124241"/>
              <a:gd name="connsiteY1" fmla="*/ 0 h 6121638"/>
              <a:gd name="connsiteX2" fmla="*/ 6122033 w 6124241"/>
              <a:gd name="connsiteY2" fmla="*/ 0 h 6121638"/>
              <a:gd name="connsiteX3" fmla="*/ 6124241 w 6124241"/>
              <a:gd name="connsiteY3" fmla="*/ 6121638 h 6121638"/>
              <a:gd name="connsiteX4" fmla="*/ 321967 w 6124241"/>
              <a:gd name="connsiteY4" fmla="*/ 6121040 h 6121638"/>
              <a:gd name="connsiteX5" fmla="*/ 0 w 6124241"/>
              <a:gd name="connsiteY5" fmla="*/ 5799073 h 6121638"/>
              <a:gd name="connsiteX6" fmla="*/ 0 w 6124241"/>
              <a:gd name="connsiteY6" fmla="*/ 321967 h 6121638"/>
              <a:gd name="connsiteX0" fmla="*/ 0 w 6122033"/>
              <a:gd name="connsiteY0" fmla="*/ 321967 h 6121638"/>
              <a:gd name="connsiteX1" fmla="*/ 321967 w 6122033"/>
              <a:gd name="connsiteY1" fmla="*/ 0 h 6121638"/>
              <a:gd name="connsiteX2" fmla="*/ 6122033 w 6122033"/>
              <a:gd name="connsiteY2" fmla="*/ 0 h 6121638"/>
              <a:gd name="connsiteX3" fmla="*/ 6118632 w 6122033"/>
              <a:gd name="connsiteY3" fmla="*/ 6121638 h 6121638"/>
              <a:gd name="connsiteX4" fmla="*/ 321967 w 6122033"/>
              <a:gd name="connsiteY4" fmla="*/ 6121040 h 6121638"/>
              <a:gd name="connsiteX5" fmla="*/ 0 w 6122033"/>
              <a:gd name="connsiteY5" fmla="*/ 5799073 h 6121638"/>
              <a:gd name="connsiteX6" fmla="*/ 0 w 6122033"/>
              <a:gd name="connsiteY6" fmla="*/ 321967 h 6121638"/>
              <a:gd name="connsiteX0" fmla="*/ 0 w 6122033"/>
              <a:gd name="connsiteY0" fmla="*/ 321967 h 6124443"/>
              <a:gd name="connsiteX1" fmla="*/ 321967 w 6122033"/>
              <a:gd name="connsiteY1" fmla="*/ 0 h 6124443"/>
              <a:gd name="connsiteX2" fmla="*/ 6122033 w 6122033"/>
              <a:gd name="connsiteY2" fmla="*/ 0 h 6124443"/>
              <a:gd name="connsiteX3" fmla="*/ 6121437 w 6122033"/>
              <a:gd name="connsiteY3" fmla="*/ 6124443 h 6124443"/>
              <a:gd name="connsiteX4" fmla="*/ 321967 w 6122033"/>
              <a:gd name="connsiteY4" fmla="*/ 6121040 h 6124443"/>
              <a:gd name="connsiteX5" fmla="*/ 0 w 6122033"/>
              <a:gd name="connsiteY5" fmla="*/ 5799073 h 6124443"/>
              <a:gd name="connsiteX6" fmla="*/ 0 w 6122033"/>
              <a:gd name="connsiteY6" fmla="*/ 321967 h 612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2033" h="6124443">
                <a:moveTo>
                  <a:pt x="0" y="321967"/>
                </a:moveTo>
                <a:cubicBezTo>
                  <a:pt x="0" y="144150"/>
                  <a:pt x="144150" y="0"/>
                  <a:pt x="321967" y="0"/>
                </a:cubicBezTo>
                <a:lnTo>
                  <a:pt x="6122033" y="0"/>
                </a:lnTo>
                <a:cubicBezTo>
                  <a:pt x="6120899" y="2040546"/>
                  <a:pt x="6122571" y="4083897"/>
                  <a:pt x="6121437" y="6124443"/>
                </a:cubicBezTo>
                <a:lnTo>
                  <a:pt x="321967" y="6121040"/>
                </a:lnTo>
                <a:cubicBezTo>
                  <a:pt x="144150" y="6121040"/>
                  <a:pt x="0" y="5976890"/>
                  <a:pt x="0" y="5799073"/>
                </a:cubicBezTo>
                <a:lnTo>
                  <a:pt x="0" y="321967"/>
                </a:lnTo>
                <a:close/>
              </a:path>
            </a:pathLst>
          </a:custGeom>
          <a:ln>
            <a:noFill/>
          </a:ln>
        </p:spPr>
        <p:txBody>
          <a:bodyPr tIns="3240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2" name="Title Placeholder"/>
          <p:cNvSpPr>
            <a:spLocks noGrp="1"/>
          </p:cNvSpPr>
          <p:nvPr>
            <p:ph type="ctr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presentation title</a:t>
            </a:r>
            <a:endParaRPr lang="en-GB" noProof="0" dirty="0"/>
          </a:p>
        </p:txBody>
      </p:sp>
      <p:sp>
        <p:nvSpPr>
          <p:cNvPr id="3" name="Subtitle Placeholder"/>
          <p:cNvSpPr>
            <a:spLocks noGrp="1"/>
          </p:cNvSpPr>
          <p:nvPr>
            <p:ph type="subTitle" idx="1"/>
          </p:nvPr>
        </p:nvSpPr>
        <p:spPr bwMode="gray">
          <a:xfrm>
            <a:off x="719574" y="1803400"/>
            <a:ext cx="5544616" cy="1008112"/>
          </a:xfrm>
        </p:spPr>
        <p:txBody>
          <a:bodyPr/>
          <a:lstStyle>
            <a:lvl1pPr marL="0" indent="0" algn="l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pic>
        <p:nvPicPr>
          <p:cNvPr id="1027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942520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txtFooter2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4" name="txtFooter3"/>
          <p:cNvSpPr txBox="1"/>
          <p:nvPr userDrawn="1">
            <p:custDataLst>
              <p:tags r:id="rId6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5" name="txtDate"/>
          <p:cNvSpPr txBox="1"/>
          <p:nvPr userDrawn="1">
            <p:custDataLst>
              <p:tags r:id="rId7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ru-RU" sz="525">
                <a:solidFill>
                  <a:srgbClr val="000000"/>
                </a:solidFill>
                <a:latin typeface="Georgia"/>
              </a:rPr>
              <a:t>02.06.2016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7" name="Logo" descr="C:\Users\Luc Benninger\Desktop\Logo.png"/>
          <p:cNvPicPr>
            <a:picLocks noChangeAspect="1" noChangeArrowheads="1"/>
          </p:cNvPicPr>
          <p:nvPr userDrawn="1">
            <p:custDataLst>
              <p:tags r:id="rId8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87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/>
          <a:lstStyle/>
          <a:p>
            <a:fld id="{44A8E122-0DD6-4CD1-9235-E994B651B3D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6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Picture Placeholder"/>
          <p:cNvSpPr>
            <a:spLocks noGrp="1"/>
          </p:cNvSpPr>
          <p:nvPr>
            <p:ph type="pic" sz="quarter" idx="10"/>
          </p:nvPr>
        </p:nvSpPr>
        <p:spPr bwMode="gray">
          <a:xfrm>
            <a:off x="358776" y="368661"/>
            <a:ext cx="6122033" cy="6124443"/>
          </a:xfrm>
          <a:custGeom>
            <a:avLst/>
            <a:gdLst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321967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17102 w 6121436"/>
              <a:gd name="connsiteY3" fmla="*/ 300299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331984"/>
              <a:gd name="connsiteY0" fmla="*/ 321967 h 6121040"/>
              <a:gd name="connsiteX1" fmla="*/ 321967 w 6331984"/>
              <a:gd name="connsiteY1" fmla="*/ 0 h 6121040"/>
              <a:gd name="connsiteX2" fmla="*/ 5799469 w 6331984"/>
              <a:gd name="connsiteY2" fmla="*/ 0 h 6121040"/>
              <a:gd name="connsiteX3" fmla="*/ 6121436 w 6331984"/>
              <a:gd name="connsiteY3" fmla="*/ 5799073 h 6121040"/>
              <a:gd name="connsiteX4" fmla="*/ 5799469 w 6331984"/>
              <a:gd name="connsiteY4" fmla="*/ 6121040 h 6121040"/>
              <a:gd name="connsiteX5" fmla="*/ 321967 w 6331984"/>
              <a:gd name="connsiteY5" fmla="*/ 6121040 h 6121040"/>
              <a:gd name="connsiteX6" fmla="*/ 0 w 6331984"/>
              <a:gd name="connsiteY6" fmla="*/ 5799073 h 6121040"/>
              <a:gd name="connsiteX7" fmla="*/ 0 w 6331984"/>
              <a:gd name="connsiteY7" fmla="*/ 321967 h 6121040"/>
              <a:gd name="connsiteX0" fmla="*/ 0 w 6503367"/>
              <a:gd name="connsiteY0" fmla="*/ 321967 h 6121040"/>
              <a:gd name="connsiteX1" fmla="*/ 321967 w 6503367"/>
              <a:gd name="connsiteY1" fmla="*/ 0 h 6121040"/>
              <a:gd name="connsiteX2" fmla="*/ 5799469 w 6503367"/>
              <a:gd name="connsiteY2" fmla="*/ 0 h 6121040"/>
              <a:gd name="connsiteX3" fmla="*/ 6121436 w 6503367"/>
              <a:gd name="connsiteY3" fmla="*/ 5799073 h 6121040"/>
              <a:gd name="connsiteX4" fmla="*/ 5799469 w 6503367"/>
              <a:gd name="connsiteY4" fmla="*/ 6121040 h 6121040"/>
              <a:gd name="connsiteX5" fmla="*/ 321967 w 6503367"/>
              <a:gd name="connsiteY5" fmla="*/ 6121040 h 6121040"/>
              <a:gd name="connsiteX6" fmla="*/ 0 w 6503367"/>
              <a:gd name="connsiteY6" fmla="*/ 5799073 h 6121040"/>
              <a:gd name="connsiteX7" fmla="*/ 0 w 6503367"/>
              <a:gd name="connsiteY7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5799073 h 6121040"/>
              <a:gd name="connsiteX4" fmla="*/ 5799469 w 6121436"/>
              <a:gd name="connsiteY4" fmla="*/ 6121040 h 6121040"/>
              <a:gd name="connsiteX5" fmla="*/ 321967 w 6121436"/>
              <a:gd name="connsiteY5" fmla="*/ 6121040 h 6121040"/>
              <a:gd name="connsiteX6" fmla="*/ 0 w 6121436"/>
              <a:gd name="connsiteY6" fmla="*/ 5799073 h 6121040"/>
              <a:gd name="connsiteX7" fmla="*/ 0 w 6121436"/>
              <a:gd name="connsiteY7" fmla="*/ 321967 h 6121040"/>
              <a:gd name="connsiteX0" fmla="*/ 0 w 6204002"/>
              <a:gd name="connsiteY0" fmla="*/ 321967 h 6121040"/>
              <a:gd name="connsiteX1" fmla="*/ 321967 w 6204002"/>
              <a:gd name="connsiteY1" fmla="*/ 0 h 6121040"/>
              <a:gd name="connsiteX2" fmla="*/ 6136058 w 6204002"/>
              <a:gd name="connsiteY2" fmla="*/ 0 h 6121040"/>
              <a:gd name="connsiteX3" fmla="*/ 6121436 w 6204002"/>
              <a:gd name="connsiteY3" fmla="*/ 5799073 h 6121040"/>
              <a:gd name="connsiteX4" fmla="*/ 5799469 w 6204002"/>
              <a:gd name="connsiteY4" fmla="*/ 6121040 h 6121040"/>
              <a:gd name="connsiteX5" fmla="*/ 321967 w 6204002"/>
              <a:gd name="connsiteY5" fmla="*/ 6121040 h 6121040"/>
              <a:gd name="connsiteX6" fmla="*/ 0 w 6204002"/>
              <a:gd name="connsiteY6" fmla="*/ 5799073 h 6121040"/>
              <a:gd name="connsiteX7" fmla="*/ 0 w 6204002"/>
              <a:gd name="connsiteY7" fmla="*/ 321967 h 6121040"/>
              <a:gd name="connsiteX0" fmla="*/ 0 w 6204002"/>
              <a:gd name="connsiteY0" fmla="*/ 321967 h 6354174"/>
              <a:gd name="connsiteX1" fmla="*/ 321967 w 6204002"/>
              <a:gd name="connsiteY1" fmla="*/ 0 h 6354174"/>
              <a:gd name="connsiteX2" fmla="*/ 6136058 w 6204002"/>
              <a:gd name="connsiteY2" fmla="*/ 0 h 6354174"/>
              <a:gd name="connsiteX3" fmla="*/ 6121436 w 6204002"/>
              <a:gd name="connsiteY3" fmla="*/ 5799073 h 6354174"/>
              <a:gd name="connsiteX4" fmla="*/ 321967 w 6204002"/>
              <a:gd name="connsiteY4" fmla="*/ 6121040 h 6354174"/>
              <a:gd name="connsiteX5" fmla="*/ 0 w 6204002"/>
              <a:gd name="connsiteY5" fmla="*/ 5799073 h 6354174"/>
              <a:gd name="connsiteX6" fmla="*/ 0 w 6204002"/>
              <a:gd name="connsiteY6" fmla="*/ 321967 h 6354174"/>
              <a:gd name="connsiteX0" fmla="*/ 0 w 6205513"/>
              <a:gd name="connsiteY0" fmla="*/ 321967 h 6354174"/>
              <a:gd name="connsiteX1" fmla="*/ 321967 w 6205513"/>
              <a:gd name="connsiteY1" fmla="*/ 0 h 6354174"/>
              <a:gd name="connsiteX2" fmla="*/ 6136058 w 6205513"/>
              <a:gd name="connsiteY2" fmla="*/ 0 h 6354174"/>
              <a:gd name="connsiteX3" fmla="*/ 6121436 w 6205513"/>
              <a:gd name="connsiteY3" fmla="*/ 5799073 h 6354174"/>
              <a:gd name="connsiteX4" fmla="*/ 321967 w 6205513"/>
              <a:gd name="connsiteY4" fmla="*/ 6121040 h 6354174"/>
              <a:gd name="connsiteX5" fmla="*/ 0 w 6205513"/>
              <a:gd name="connsiteY5" fmla="*/ 5799073 h 6354174"/>
              <a:gd name="connsiteX6" fmla="*/ 0 w 6205513"/>
              <a:gd name="connsiteY6" fmla="*/ 321967 h 6354174"/>
              <a:gd name="connsiteX0" fmla="*/ 0 w 6854629"/>
              <a:gd name="connsiteY0" fmla="*/ 321967 h 6354174"/>
              <a:gd name="connsiteX1" fmla="*/ 321967 w 6854629"/>
              <a:gd name="connsiteY1" fmla="*/ 0 h 6354174"/>
              <a:gd name="connsiteX2" fmla="*/ 6136058 w 6854629"/>
              <a:gd name="connsiteY2" fmla="*/ 0 h 6354174"/>
              <a:gd name="connsiteX3" fmla="*/ 6121436 w 6854629"/>
              <a:gd name="connsiteY3" fmla="*/ 5799073 h 6354174"/>
              <a:gd name="connsiteX4" fmla="*/ 321967 w 6854629"/>
              <a:gd name="connsiteY4" fmla="*/ 6121040 h 6354174"/>
              <a:gd name="connsiteX5" fmla="*/ 0 w 6854629"/>
              <a:gd name="connsiteY5" fmla="*/ 5799073 h 6354174"/>
              <a:gd name="connsiteX6" fmla="*/ 0 w 6854629"/>
              <a:gd name="connsiteY6" fmla="*/ 321967 h 6354174"/>
              <a:gd name="connsiteX0" fmla="*/ 0 w 6563494"/>
              <a:gd name="connsiteY0" fmla="*/ 321967 h 6354174"/>
              <a:gd name="connsiteX1" fmla="*/ 321967 w 6563494"/>
              <a:gd name="connsiteY1" fmla="*/ 0 h 6354174"/>
              <a:gd name="connsiteX2" fmla="*/ 6136058 w 6563494"/>
              <a:gd name="connsiteY2" fmla="*/ 0 h 6354174"/>
              <a:gd name="connsiteX3" fmla="*/ 6121436 w 6563494"/>
              <a:gd name="connsiteY3" fmla="*/ 5799073 h 6354174"/>
              <a:gd name="connsiteX4" fmla="*/ 321967 w 6563494"/>
              <a:gd name="connsiteY4" fmla="*/ 6121040 h 6354174"/>
              <a:gd name="connsiteX5" fmla="*/ 0 w 6563494"/>
              <a:gd name="connsiteY5" fmla="*/ 5799073 h 6354174"/>
              <a:gd name="connsiteX6" fmla="*/ 0 w 6563494"/>
              <a:gd name="connsiteY6" fmla="*/ 321967 h 6354174"/>
              <a:gd name="connsiteX0" fmla="*/ 0 w 6563494"/>
              <a:gd name="connsiteY0" fmla="*/ 321967 h 6121040"/>
              <a:gd name="connsiteX1" fmla="*/ 321967 w 6563494"/>
              <a:gd name="connsiteY1" fmla="*/ 0 h 6121040"/>
              <a:gd name="connsiteX2" fmla="*/ 6136058 w 6563494"/>
              <a:gd name="connsiteY2" fmla="*/ 0 h 6121040"/>
              <a:gd name="connsiteX3" fmla="*/ 6121436 w 6563494"/>
              <a:gd name="connsiteY3" fmla="*/ 5799073 h 6121040"/>
              <a:gd name="connsiteX4" fmla="*/ 321967 w 6563494"/>
              <a:gd name="connsiteY4" fmla="*/ 6121040 h 6121040"/>
              <a:gd name="connsiteX5" fmla="*/ 0 w 6563494"/>
              <a:gd name="connsiteY5" fmla="*/ 5799073 h 6121040"/>
              <a:gd name="connsiteX6" fmla="*/ 0 w 6563494"/>
              <a:gd name="connsiteY6" fmla="*/ 321967 h 6121040"/>
              <a:gd name="connsiteX0" fmla="*/ 0 w 6136058"/>
              <a:gd name="connsiteY0" fmla="*/ 321967 h 6121040"/>
              <a:gd name="connsiteX1" fmla="*/ 321967 w 6136058"/>
              <a:gd name="connsiteY1" fmla="*/ 0 h 6121040"/>
              <a:gd name="connsiteX2" fmla="*/ 6136058 w 6136058"/>
              <a:gd name="connsiteY2" fmla="*/ 0 h 6121040"/>
              <a:gd name="connsiteX3" fmla="*/ 6121436 w 6136058"/>
              <a:gd name="connsiteY3" fmla="*/ 5799073 h 6121040"/>
              <a:gd name="connsiteX4" fmla="*/ 321967 w 6136058"/>
              <a:gd name="connsiteY4" fmla="*/ 6121040 h 6121040"/>
              <a:gd name="connsiteX5" fmla="*/ 0 w 6136058"/>
              <a:gd name="connsiteY5" fmla="*/ 5799073 h 6121040"/>
              <a:gd name="connsiteX6" fmla="*/ 0 w 6136058"/>
              <a:gd name="connsiteY6" fmla="*/ 321967 h 6121040"/>
              <a:gd name="connsiteX0" fmla="*/ 0 w 6127643"/>
              <a:gd name="connsiteY0" fmla="*/ 321967 h 6121040"/>
              <a:gd name="connsiteX1" fmla="*/ 321967 w 6127643"/>
              <a:gd name="connsiteY1" fmla="*/ 0 h 6121040"/>
              <a:gd name="connsiteX2" fmla="*/ 6127643 w 6127643"/>
              <a:gd name="connsiteY2" fmla="*/ 0 h 6121040"/>
              <a:gd name="connsiteX3" fmla="*/ 6121436 w 6127643"/>
              <a:gd name="connsiteY3" fmla="*/ 5799073 h 6121040"/>
              <a:gd name="connsiteX4" fmla="*/ 321967 w 6127643"/>
              <a:gd name="connsiteY4" fmla="*/ 6121040 h 6121040"/>
              <a:gd name="connsiteX5" fmla="*/ 0 w 6127643"/>
              <a:gd name="connsiteY5" fmla="*/ 5799073 h 6121040"/>
              <a:gd name="connsiteX6" fmla="*/ 0 w 612764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5799073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6116028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4241"/>
              <a:gd name="connsiteY0" fmla="*/ 321967 h 6121638"/>
              <a:gd name="connsiteX1" fmla="*/ 321967 w 6124241"/>
              <a:gd name="connsiteY1" fmla="*/ 0 h 6121638"/>
              <a:gd name="connsiteX2" fmla="*/ 6122033 w 6124241"/>
              <a:gd name="connsiteY2" fmla="*/ 0 h 6121638"/>
              <a:gd name="connsiteX3" fmla="*/ 6124241 w 6124241"/>
              <a:gd name="connsiteY3" fmla="*/ 6121638 h 6121638"/>
              <a:gd name="connsiteX4" fmla="*/ 321967 w 6124241"/>
              <a:gd name="connsiteY4" fmla="*/ 6121040 h 6121638"/>
              <a:gd name="connsiteX5" fmla="*/ 0 w 6124241"/>
              <a:gd name="connsiteY5" fmla="*/ 5799073 h 6121638"/>
              <a:gd name="connsiteX6" fmla="*/ 0 w 6124241"/>
              <a:gd name="connsiteY6" fmla="*/ 321967 h 6121638"/>
              <a:gd name="connsiteX0" fmla="*/ 0 w 6122033"/>
              <a:gd name="connsiteY0" fmla="*/ 321967 h 6121638"/>
              <a:gd name="connsiteX1" fmla="*/ 321967 w 6122033"/>
              <a:gd name="connsiteY1" fmla="*/ 0 h 6121638"/>
              <a:gd name="connsiteX2" fmla="*/ 6122033 w 6122033"/>
              <a:gd name="connsiteY2" fmla="*/ 0 h 6121638"/>
              <a:gd name="connsiteX3" fmla="*/ 6118632 w 6122033"/>
              <a:gd name="connsiteY3" fmla="*/ 6121638 h 6121638"/>
              <a:gd name="connsiteX4" fmla="*/ 321967 w 6122033"/>
              <a:gd name="connsiteY4" fmla="*/ 6121040 h 6121638"/>
              <a:gd name="connsiteX5" fmla="*/ 0 w 6122033"/>
              <a:gd name="connsiteY5" fmla="*/ 5799073 h 6121638"/>
              <a:gd name="connsiteX6" fmla="*/ 0 w 6122033"/>
              <a:gd name="connsiteY6" fmla="*/ 321967 h 6121638"/>
              <a:gd name="connsiteX0" fmla="*/ 0 w 6122033"/>
              <a:gd name="connsiteY0" fmla="*/ 321967 h 6124443"/>
              <a:gd name="connsiteX1" fmla="*/ 321967 w 6122033"/>
              <a:gd name="connsiteY1" fmla="*/ 0 h 6124443"/>
              <a:gd name="connsiteX2" fmla="*/ 6122033 w 6122033"/>
              <a:gd name="connsiteY2" fmla="*/ 0 h 6124443"/>
              <a:gd name="connsiteX3" fmla="*/ 6121437 w 6122033"/>
              <a:gd name="connsiteY3" fmla="*/ 6124443 h 6124443"/>
              <a:gd name="connsiteX4" fmla="*/ 321967 w 6122033"/>
              <a:gd name="connsiteY4" fmla="*/ 6121040 h 6124443"/>
              <a:gd name="connsiteX5" fmla="*/ 0 w 6122033"/>
              <a:gd name="connsiteY5" fmla="*/ 5799073 h 6124443"/>
              <a:gd name="connsiteX6" fmla="*/ 0 w 6122033"/>
              <a:gd name="connsiteY6" fmla="*/ 321967 h 612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2033" h="6124443">
                <a:moveTo>
                  <a:pt x="0" y="321967"/>
                </a:moveTo>
                <a:cubicBezTo>
                  <a:pt x="0" y="144150"/>
                  <a:pt x="144150" y="0"/>
                  <a:pt x="321967" y="0"/>
                </a:cubicBezTo>
                <a:lnTo>
                  <a:pt x="6122033" y="0"/>
                </a:lnTo>
                <a:cubicBezTo>
                  <a:pt x="6120899" y="2040546"/>
                  <a:pt x="6122571" y="4083897"/>
                  <a:pt x="6121437" y="6124443"/>
                </a:cubicBezTo>
                <a:lnTo>
                  <a:pt x="321967" y="6121040"/>
                </a:lnTo>
                <a:cubicBezTo>
                  <a:pt x="144150" y="6121040"/>
                  <a:pt x="0" y="5976890"/>
                  <a:pt x="0" y="5799073"/>
                </a:cubicBezTo>
                <a:lnTo>
                  <a:pt x="0" y="321967"/>
                </a:lnTo>
                <a:close/>
              </a:path>
            </a:pathLst>
          </a:custGeom>
          <a:ln>
            <a:noFill/>
          </a:ln>
        </p:spPr>
        <p:txBody>
          <a:bodyPr tIns="3240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2" name="Title Placeholder"/>
          <p:cNvSpPr>
            <a:spLocks noGrp="1"/>
          </p:cNvSpPr>
          <p:nvPr>
            <p:ph type="ctr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presentation title</a:t>
            </a:r>
            <a:endParaRPr lang="en-GB" noProof="0" dirty="0"/>
          </a:p>
        </p:txBody>
      </p:sp>
      <p:sp>
        <p:nvSpPr>
          <p:cNvPr id="3" name="Subtitle Placeholder"/>
          <p:cNvSpPr>
            <a:spLocks noGrp="1"/>
          </p:cNvSpPr>
          <p:nvPr>
            <p:ph type="subTitle" idx="1"/>
          </p:nvPr>
        </p:nvSpPr>
        <p:spPr bwMode="gray">
          <a:xfrm>
            <a:off x="719574" y="1803400"/>
            <a:ext cx="5544616" cy="1008112"/>
          </a:xfrm>
        </p:spPr>
        <p:txBody>
          <a:bodyPr/>
          <a:lstStyle>
            <a:lvl1pPr marL="0" indent="0" algn="l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pic>
        <p:nvPicPr>
          <p:cNvPr id="1027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722944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3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US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4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5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11.02.2016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7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132392"/>
      </p:ext>
    </p:extLst>
  </p:cSld>
  <p:clrMapOvr>
    <a:masterClrMapping/>
  </p:clrMapOvr>
  <p:hf hd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3E15-AA21-4E94-9EF5-C611CA97DBF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436477"/>
      </p:ext>
    </p:extLst>
  </p:cSld>
  <p:clrMapOvr>
    <a:masterClrMapping/>
  </p:clrMapOvr>
  <p:hf hd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itle Placeholder"/>
          <p:cNvSpPr>
            <a:spLocks noGrp="1"/>
          </p:cNvSpPr>
          <p:nvPr>
            <p:ph type="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section title</a:t>
            </a:r>
            <a:endParaRPr lang="en-GB" noProof="0" dirty="0"/>
          </a:p>
        </p:txBody>
      </p:sp>
      <p:pic>
        <p:nvPicPr>
          <p:cNvPr id="14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722944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US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8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11.02.2016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Text Placeholder"/>
          <p:cNvSpPr>
            <a:spLocks noGrp="1"/>
          </p:cNvSpPr>
          <p:nvPr>
            <p:ph type="body" idx="1"/>
          </p:nvPr>
        </p:nvSpPr>
        <p:spPr bwMode="gray">
          <a:xfrm>
            <a:off x="719574" y="1803400"/>
            <a:ext cx="5544616" cy="1008112"/>
          </a:xfrm>
        </p:spPr>
        <p:txBody>
          <a:bodyPr anchor="t" anchorCtr="0"/>
          <a:lstStyle>
            <a:lvl1pPr marL="0" indent="0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pic>
        <p:nvPicPr>
          <p:cNvPr id="12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718571"/>
      </p:ext>
    </p:extLst>
  </p:cSld>
  <p:clrMapOvr>
    <a:masterClrMapping/>
  </p:clrMapOvr>
  <p:hf hd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A651-3707-4538-81B6-97FED4C1528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58777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80014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40470940"/>
      </p:ext>
    </p:extLst>
  </p:cSld>
  <p:clrMapOvr>
    <a:masterClrMapping/>
  </p:clrMapOvr>
  <p:hf hd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31915-30A6-4913-9027-0513FD69869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531" y="1952625"/>
            <a:ext cx="8424936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06160018"/>
      </p:ext>
    </p:extLst>
  </p:cSld>
  <p:clrMapOvr>
    <a:masterClrMapping/>
  </p:clrMapOvr>
  <p:hf hd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A19F-6C27-4CBB-A498-4F58CFF57CB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8777" y="1952625"/>
            <a:ext cx="4105213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80014" y="1952629"/>
            <a:ext cx="4105213" cy="453707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88963604"/>
      </p:ext>
    </p:extLst>
  </p:cSld>
  <p:clrMapOvr>
    <a:masterClrMapping/>
  </p:clrMapOvr>
  <p:hf hd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2EF8C-6151-4DB9-AA12-C2822C1FC4C5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798562"/>
      </p:ext>
    </p:extLst>
  </p:cSld>
  <p:clrMapOvr>
    <a:masterClrMapping/>
  </p:clrMapOvr>
  <p:hf hd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Images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B702-7BB0-4BA3-B271-F6E115D78E3E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2" y="1952626"/>
            <a:ext cx="4284476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44008" y="1952626"/>
            <a:ext cx="4320480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98308110"/>
      </p:ext>
    </p:extLst>
  </p:cSld>
  <p:clrMapOvr>
    <a:masterClrMapping/>
  </p:clrMapOvr>
  <p:hf hd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3E52E-A52C-4D70-ACC2-C1BECC5D903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4" y="836614"/>
            <a:ext cx="8784976" cy="5832474"/>
          </a:xfrm>
        </p:spPr>
        <p:txBody>
          <a:bodyPr tIns="244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996398874"/>
      </p:ext>
    </p:extLst>
  </p:cSld>
  <p:clrMapOvr>
    <a:masterClrMapping/>
  </p:clrMapOvr>
  <p:hf hd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73A6E-67C0-4E8B-94E8-AE65580DB99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79232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6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 type="titleOnly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8C370-CF4F-44D0-9A59-8F06148D9362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621236"/>
      </p:ext>
    </p:extLst>
  </p:cSld>
  <p:clrMapOvr>
    <a:masterClrMapping/>
  </p:clrMapOvr>
  <p:hf hd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Picture Placeholder"/>
          <p:cNvSpPr>
            <a:spLocks noGrp="1"/>
          </p:cNvSpPr>
          <p:nvPr>
            <p:ph type="pic" sz="quarter" idx="10"/>
          </p:nvPr>
        </p:nvSpPr>
        <p:spPr bwMode="gray">
          <a:xfrm>
            <a:off x="358776" y="368661"/>
            <a:ext cx="6122033" cy="6124443"/>
          </a:xfrm>
          <a:custGeom>
            <a:avLst/>
            <a:gdLst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321967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17102 w 6121436"/>
              <a:gd name="connsiteY3" fmla="*/ 300299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331984"/>
              <a:gd name="connsiteY0" fmla="*/ 321967 h 6121040"/>
              <a:gd name="connsiteX1" fmla="*/ 321967 w 6331984"/>
              <a:gd name="connsiteY1" fmla="*/ 0 h 6121040"/>
              <a:gd name="connsiteX2" fmla="*/ 5799469 w 6331984"/>
              <a:gd name="connsiteY2" fmla="*/ 0 h 6121040"/>
              <a:gd name="connsiteX3" fmla="*/ 6121436 w 6331984"/>
              <a:gd name="connsiteY3" fmla="*/ 5799073 h 6121040"/>
              <a:gd name="connsiteX4" fmla="*/ 5799469 w 6331984"/>
              <a:gd name="connsiteY4" fmla="*/ 6121040 h 6121040"/>
              <a:gd name="connsiteX5" fmla="*/ 321967 w 6331984"/>
              <a:gd name="connsiteY5" fmla="*/ 6121040 h 6121040"/>
              <a:gd name="connsiteX6" fmla="*/ 0 w 6331984"/>
              <a:gd name="connsiteY6" fmla="*/ 5799073 h 6121040"/>
              <a:gd name="connsiteX7" fmla="*/ 0 w 6331984"/>
              <a:gd name="connsiteY7" fmla="*/ 321967 h 6121040"/>
              <a:gd name="connsiteX0" fmla="*/ 0 w 6503367"/>
              <a:gd name="connsiteY0" fmla="*/ 321967 h 6121040"/>
              <a:gd name="connsiteX1" fmla="*/ 321967 w 6503367"/>
              <a:gd name="connsiteY1" fmla="*/ 0 h 6121040"/>
              <a:gd name="connsiteX2" fmla="*/ 5799469 w 6503367"/>
              <a:gd name="connsiteY2" fmla="*/ 0 h 6121040"/>
              <a:gd name="connsiteX3" fmla="*/ 6121436 w 6503367"/>
              <a:gd name="connsiteY3" fmla="*/ 5799073 h 6121040"/>
              <a:gd name="connsiteX4" fmla="*/ 5799469 w 6503367"/>
              <a:gd name="connsiteY4" fmla="*/ 6121040 h 6121040"/>
              <a:gd name="connsiteX5" fmla="*/ 321967 w 6503367"/>
              <a:gd name="connsiteY5" fmla="*/ 6121040 h 6121040"/>
              <a:gd name="connsiteX6" fmla="*/ 0 w 6503367"/>
              <a:gd name="connsiteY6" fmla="*/ 5799073 h 6121040"/>
              <a:gd name="connsiteX7" fmla="*/ 0 w 6503367"/>
              <a:gd name="connsiteY7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5799073 h 6121040"/>
              <a:gd name="connsiteX4" fmla="*/ 5799469 w 6121436"/>
              <a:gd name="connsiteY4" fmla="*/ 6121040 h 6121040"/>
              <a:gd name="connsiteX5" fmla="*/ 321967 w 6121436"/>
              <a:gd name="connsiteY5" fmla="*/ 6121040 h 6121040"/>
              <a:gd name="connsiteX6" fmla="*/ 0 w 6121436"/>
              <a:gd name="connsiteY6" fmla="*/ 5799073 h 6121040"/>
              <a:gd name="connsiteX7" fmla="*/ 0 w 6121436"/>
              <a:gd name="connsiteY7" fmla="*/ 321967 h 6121040"/>
              <a:gd name="connsiteX0" fmla="*/ 0 w 6204002"/>
              <a:gd name="connsiteY0" fmla="*/ 321967 h 6121040"/>
              <a:gd name="connsiteX1" fmla="*/ 321967 w 6204002"/>
              <a:gd name="connsiteY1" fmla="*/ 0 h 6121040"/>
              <a:gd name="connsiteX2" fmla="*/ 6136058 w 6204002"/>
              <a:gd name="connsiteY2" fmla="*/ 0 h 6121040"/>
              <a:gd name="connsiteX3" fmla="*/ 6121436 w 6204002"/>
              <a:gd name="connsiteY3" fmla="*/ 5799073 h 6121040"/>
              <a:gd name="connsiteX4" fmla="*/ 5799469 w 6204002"/>
              <a:gd name="connsiteY4" fmla="*/ 6121040 h 6121040"/>
              <a:gd name="connsiteX5" fmla="*/ 321967 w 6204002"/>
              <a:gd name="connsiteY5" fmla="*/ 6121040 h 6121040"/>
              <a:gd name="connsiteX6" fmla="*/ 0 w 6204002"/>
              <a:gd name="connsiteY6" fmla="*/ 5799073 h 6121040"/>
              <a:gd name="connsiteX7" fmla="*/ 0 w 6204002"/>
              <a:gd name="connsiteY7" fmla="*/ 321967 h 6121040"/>
              <a:gd name="connsiteX0" fmla="*/ 0 w 6204002"/>
              <a:gd name="connsiteY0" fmla="*/ 321967 h 6354174"/>
              <a:gd name="connsiteX1" fmla="*/ 321967 w 6204002"/>
              <a:gd name="connsiteY1" fmla="*/ 0 h 6354174"/>
              <a:gd name="connsiteX2" fmla="*/ 6136058 w 6204002"/>
              <a:gd name="connsiteY2" fmla="*/ 0 h 6354174"/>
              <a:gd name="connsiteX3" fmla="*/ 6121436 w 6204002"/>
              <a:gd name="connsiteY3" fmla="*/ 5799073 h 6354174"/>
              <a:gd name="connsiteX4" fmla="*/ 321967 w 6204002"/>
              <a:gd name="connsiteY4" fmla="*/ 6121040 h 6354174"/>
              <a:gd name="connsiteX5" fmla="*/ 0 w 6204002"/>
              <a:gd name="connsiteY5" fmla="*/ 5799073 h 6354174"/>
              <a:gd name="connsiteX6" fmla="*/ 0 w 6204002"/>
              <a:gd name="connsiteY6" fmla="*/ 321967 h 6354174"/>
              <a:gd name="connsiteX0" fmla="*/ 0 w 6205513"/>
              <a:gd name="connsiteY0" fmla="*/ 321967 h 6354174"/>
              <a:gd name="connsiteX1" fmla="*/ 321967 w 6205513"/>
              <a:gd name="connsiteY1" fmla="*/ 0 h 6354174"/>
              <a:gd name="connsiteX2" fmla="*/ 6136058 w 6205513"/>
              <a:gd name="connsiteY2" fmla="*/ 0 h 6354174"/>
              <a:gd name="connsiteX3" fmla="*/ 6121436 w 6205513"/>
              <a:gd name="connsiteY3" fmla="*/ 5799073 h 6354174"/>
              <a:gd name="connsiteX4" fmla="*/ 321967 w 6205513"/>
              <a:gd name="connsiteY4" fmla="*/ 6121040 h 6354174"/>
              <a:gd name="connsiteX5" fmla="*/ 0 w 6205513"/>
              <a:gd name="connsiteY5" fmla="*/ 5799073 h 6354174"/>
              <a:gd name="connsiteX6" fmla="*/ 0 w 6205513"/>
              <a:gd name="connsiteY6" fmla="*/ 321967 h 6354174"/>
              <a:gd name="connsiteX0" fmla="*/ 0 w 6854629"/>
              <a:gd name="connsiteY0" fmla="*/ 321967 h 6354174"/>
              <a:gd name="connsiteX1" fmla="*/ 321967 w 6854629"/>
              <a:gd name="connsiteY1" fmla="*/ 0 h 6354174"/>
              <a:gd name="connsiteX2" fmla="*/ 6136058 w 6854629"/>
              <a:gd name="connsiteY2" fmla="*/ 0 h 6354174"/>
              <a:gd name="connsiteX3" fmla="*/ 6121436 w 6854629"/>
              <a:gd name="connsiteY3" fmla="*/ 5799073 h 6354174"/>
              <a:gd name="connsiteX4" fmla="*/ 321967 w 6854629"/>
              <a:gd name="connsiteY4" fmla="*/ 6121040 h 6354174"/>
              <a:gd name="connsiteX5" fmla="*/ 0 w 6854629"/>
              <a:gd name="connsiteY5" fmla="*/ 5799073 h 6354174"/>
              <a:gd name="connsiteX6" fmla="*/ 0 w 6854629"/>
              <a:gd name="connsiteY6" fmla="*/ 321967 h 6354174"/>
              <a:gd name="connsiteX0" fmla="*/ 0 w 6563494"/>
              <a:gd name="connsiteY0" fmla="*/ 321967 h 6354174"/>
              <a:gd name="connsiteX1" fmla="*/ 321967 w 6563494"/>
              <a:gd name="connsiteY1" fmla="*/ 0 h 6354174"/>
              <a:gd name="connsiteX2" fmla="*/ 6136058 w 6563494"/>
              <a:gd name="connsiteY2" fmla="*/ 0 h 6354174"/>
              <a:gd name="connsiteX3" fmla="*/ 6121436 w 6563494"/>
              <a:gd name="connsiteY3" fmla="*/ 5799073 h 6354174"/>
              <a:gd name="connsiteX4" fmla="*/ 321967 w 6563494"/>
              <a:gd name="connsiteY4" fmla="*/ 6121040 h 6354174"/>
              <a:gd name="connsiteX5" fmla="*/ 0 w 6563494"/>
              <a:gd name="connsiteY5" fmla="*/ 5799073 h 6354174"/>
              <a:gd name="connsiteX6" fmla="*/ 0 w 6563494"/>
              <a:gd name="connsiteY6" fmla="*/ 321967 h 6354174"/>
              <a:gd name="connsiteX0" fmla="*/ 0 w 6563494"/>
              <a:gd name="connsiteY0" fmla="*/ 321967 h 6121040"/>
              <a:gd name="connsiteX1" fmla="*/ 321967 w 6563494"/>
              <a:gd name="connsiteY1" fmla="*/ 0 h 6121040"/>
              <a:gd name="connsiteX2" fmla="*/ 6136058 w 6563494"/>
              <a:gd name="connsiteY2" fmla="*/ 0 h 6121040"/>
              <a:gd name="connsiteX3" fmla="*/ 6121436 w 6563494"/>
              <a:gd name="connsiteY3" fmla="*/ 5799073 h 6121040"/>
              <a:gd name="connsiteX4" fmla="*/ 321967 w 6563494"/>
              <a:gd name="connsiteY4" fmla="*/ 6121040 h 6121040"/>
              <a:gd name="connsiteX5" fmla="*/ 0 w 6563494"/>
              <a:gd name="connsiteY5" fmla="*/ 5799073 h 6121040"/>
              <a:gd name="connsiteX6" fmla="*/ 0 w 6563494"/>
              <a:gd name="connsiteY6" fmla="*/ 321967 h 6121040"/>
              <a:gd name="connsiteX0" fmla="*/ 0 w 6136058"/>
              <a:gd name="connsiteY0" fmla="*/ 321967 h 6121040"/>
              <a:gd name="connsiteX1" fmla="*/ 321967 w 6136058"/>
              <a:gd name="connsiteY1" fmla="*/ 0 h 6121040"/>
              <a:gd name="connsiteX2" fmla="*/ 6136058 w 6136058"/>
              <a:gd name="connsiteY2" fmla="*/ 0 h 6121040"/>
              <a:gd name="connsiteX3" fmla="*/ 6121436 w 6136058"/>
              <a:gd name="connsiteY3" fmla="*/ 5799073 h 6121040"/>
              <a:gd name="connsiteX4" fmla="*/ 321967 w 6136058"/>
              <a:gd name="connsiteY4" fmla="*/ 6121040 h 6121040"/>
              <a:gd name="connsiteX5" fmla="*/ 0 w 6136058"/>
              <a:gd name="connsiteY5" fmla="*/ 5799073 h 6121040"/>
              <a:gd name="connsiteX6" fmla="*/ 0 w 6136058"/>
              <a:gd name="connsiteY6" fmla="*/ 321967 h 6121040"/>
              <a:gd name="connsiteX0" fmla="*/ 0 w 6127643"/>
              <a:gd name="connsiteY0" fmla="*/ 321967 h 6121040"/>
              <a:gd name="connsiteX1" fmla="*/ 321967 w 6127643"/>
              <a:gd name="connsiteY1" fmla="*/ 0 h 6121040"/>
              <a:gd name="connsiteX2" fmla="*/ 6127643 w 6127643"/>
              <a:gd name="connsiteY2" fmla="*/ 0 h 6121040"/>
              <a:gd name="connsiteX3" fmla="*/ 6121436 w 6127643"/>
              <a:gd name="connsiteY3" fmla="*/ 5799073 h 6121040"/>
              <a:gd name="connsiteX4" fmla="*/ 321967 w 6127643"/>
              <a:gd name="connsiteY4" fmla="*/ 6121040 h 6121040"/>
              <a:gd name="connsiteX5" fmla="*/ 0 w 6127643"/>
              <a:gd name="connsiteY5" fmla="*/ 5799073 h 6121040"/>
              <a:gd name="connsiteX6" fmla="*/ 0 w 612764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5799073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6116028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4241"/>
              <a:gd name="connsiteY0" fmla="*/ 321967 h 6121638"/>
              <a:gd name="connsiteX1" fmla="*/ 321967 w 6124241"/>
              <a:gd name="connsiteY1" fmla="*/ 0 h 6121638"/>
              <a:gd name="connsiteX2" fmla="*/ 6122033 w 6124241"/>
              <a:gd name="connsiteY2" fmla="*/ 0 h 6121638"/>
              <a:gd name="connsiteX3" fmla="*/ 6124241 w 6124241"/>
              <a:gd name="connsiteY3" fmla="*/ 6121638 h 6121638"/>
              <a:gd name="connsiteX4" fmla="*/ 321967 w 6124241"/>
              <a:gd name="connsiteY4" fmla="*/ 6121040 h 6121638"/>
              <a:gd name="connsiteX5" fmla="*/ 0 w 6124241"/>
              <a:gd name="connsiteY5" fmla="*/ 5799073 h 6121638"/>
              <a:gd name="connsiteX6" fmla="*/ 0 w 6124241"/>
              <a:gd name="connsiteY6" fmla="*/ 321967 h 6121638"/>
              <a:gd name="connsiteX0" fmla="*/ 0 w 6122033"/>
              <a:gd name="connsiteY0" fmla="*/ 321967 h 6121638"/>
              <a:gd name="connsiteX1" fmla="*/ 321967 w 6122033"/>
              <a:gd name="connsiteY1" fmla="*/ 0 h 6121638"/>
              <a:gd name="connsiteX2" fmla="*/ 6122033 w 6122033"/>
              <a:gd name="connsiteY2" fmla="*/ 0 h 6121638"/>
              <a:gd name="connsiteX3" fmla="*/ 6118632 w 6122033"/>
              <a:gd name="connsiteY3" fmla="*/ 6121638 h 6121638"/>
              <a:gd name="connsiteX4" fmla="*/ 321967 w 6122033"/>
              <a:gd name="connsiteY4" fmla="*/ 6121040 h 6121638"/>
              <a:gd name="connsiteX5" fmla="*/ 0 w 6122033"/>
              <a:gd name="connsiteY5" fmla="*/ 5799073 h 6121638"/>
              <a:gd name="connsiteX6" fmla="*/ 0 w 6122033"/>
              <a:gd name="connsiteY6" fmla="*/ 321967 h 6121638"/>
              <a:gd name="connsiteX0" fmla="*/ 0 w 6122033"/>
              <a:gd name="connsiteY0" fmla="*/ 321967 h 6124443"/>
              <a:gd name="connsiteX1" fmla="*/ 321967 w 6122033"/>
              <a:gd name="connsiteY1" fmla="*/ 0 h 6124443"/>
              <a:gd name="connsiteX2" fmla="*/ 6122033 w 6122033"/>
              <a:gd name="connsiteY2" fmla="*/ 0 h 6124443"/>
              <a:gd name="connsiteX3" fmla="*/ 6121437 w 6122033"/>
              <a:gd name="connsiteY3" fmla="*/ 6124443 h 6124443"/>
              <a:gd name="connsiteX4" fmla="*/ 321967 w 6122033"/>
              <a:gd name="connsiteY4" fmla="*/ 6121040 h 6124443"/>
              <a:gd name="connsiteX5" fmla="*/ 0 w 6122033"/>
              <a:gd name="connsiteY5" fmla="*/ 5799073 h 6124443"/>
              <a:gd name="connsiteX6" fmla="*/ 0 w 6122033"/>
              <a:gd name="connsiteY6" fmla="*/ 321967 h 612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2033" h="6124443">
                <a:moveTo>
                  <a:pt x="0" y="321967"/>
                </a:moveTo>
                <a:cubicBezTo>
                  <a:pt x="0" y="144150"/>
                  <a:pt x="144150" y="0"/>
                  <a:pt x="321967" y="0"/>
                </a:cubicBezTo>
                <a:lnTo>
                  <a:pt x="6122033" y="0"/>
                </a:lnTo>
                <a:cubicBezTo>
                  <a:pt x="6120899" y="2040546"/>
                  <a:pt x="6122571" y="4083897"/>
                  <a:pt x="6121437" y="6124443"/>
                </a:cubicBezTo>
                <a:lnTo>
                  <a:pt x="321967" y="6121040"/>
                </a:lnTo>
                <a:cubicBezTo>
                  <a:pt x="144150" y="6121040"/>
                  <a:pt x="0" y="5976890"/>
                  <a:pt x="0" y="5799073"/>
                </a:cubicBezTo>
                <a:lnTo>
                  <a:pt x="0" y="321967"/>
                </a:lnTo>
                <a:close/>
              </a:path>
            </a:pathLst>
          </a:custGeom>
          <a:ln>
            <a:noFill/>
          </a:ln>
        </p:spPr>
        <p:txBody>
          <a:bodyPr tIns="3240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2" name="Title Placeholder"/>
          <p:cNvSpPr>
            <a:spLocks noGrp="1"/>
          </p:cNvSpPr>
          <p:nvPr>
            <p:ph type="ctr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presentation title</a:t>
            </a:r>
            <a:endParaRPr lang="en-GB" noProof="0" dirty="0"/>
          </a:p>
        </p:txBody>
      </p:sp>
      <p:sp>
        <p:nvSpPr>
          <p:cNvPr id="3" name="Subtitle Placeholder"/>
          <p:cNvSpPr>
            <a:spLocks noGrp="1"/>
          </p:cNvSpPr>
          <p:nvPr>
            <p:ph type="subTitle" idx="1"/>
          </p:nvPr>
        </p:nvSpPr>
        <p:spPr bwMode="gray">
          <a:xfrm>
            <a:off x="719574" y="1803400"/>
            <a:ext cx="5544616" cy="1008112"/>
          </a:xfrm>
        </p:spPr>
        <p:txBody>
          <a:bodyPr/>
          <a:lstStyle>
            <a:lvl1pPr marL="0" indent="0" algn="l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pic>
        <p:nvPicPr>
          <p:cNvPr id="1027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722944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3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US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4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5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11.02.2016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7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50173"/>
      </p:ext>
    </p:extLst>
  </p:cSld>
  <p:clrMapOvr>
    <a:masterClrMapping/>
  </p:clrMapOvr>
  <p:hf hd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3E15-AA21-4E94-9EF5-C611CA97DBF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87836"/>
      </p:ext>
    </p:extLst>
  </p:cSld>
  <p:clrMapOvr>
    <a:masterClrMapping/>
  </p:clrMapOvr>
  <p:hf hd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itle Placeholder"/>
          <p:cNvSpPr>
            <a:spLocks noGrp="1"/>
          </p:cNvSpPr>
          <p:nvPr>
            <p:ph type="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section title</a:t>
            </a:r>
            <a:endParaRPr lang="en-GB" noProof="0" dirty="0"/>
          </a:p>
        </p:txBody>
      </p:sp>
      <p:pic>
        <p:nvPicPr>
          <p:cNvPr id="14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722944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US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8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11.02.2016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Text Placeholder"/>
          <p:cNvSpPr>
            <a:spLocks noGrp="1"/>
          </p:cNvSpPr>
          <p:nvPr>
            <p:ph type="body" idx="1"/>
          </p:nvPr>
        </p:nvSpPr>
        <p:spPr bwMode="gray">
          <a:xfrm>
            <a:off x="719574" y="1803400"/>
            <a:ext cx="5544616" cy="1008112"/>
          </a:xfrm>
        </p:spPr>
        <p:txBody>
          <a:bodyPr anchor="t" anchorCtr="0"/>
          <a:lstStyle>
            <a:lvl1pPr marL="0" indent="0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pic>
        <p:nvPicPr>
          <p:cNvPr id="12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847139"/>
      </p:ext>
    </p:extLst>
  </p:cSld>
  <p:clrMapOvr>
    <a:masterClrMapping/>
  </p:clrMapOvr>
  <p:hf hd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A651-3707-4538-81B6-97FED4C1528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58777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80014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23264348"/>
      </p:ext>
    </p:extLst>
  </p:cSld>
  <p:clrMapOvr>
    <a:masterClrMapping/>
  </p:clrMapOvr>
  <p:hf hd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31915-30A6-4913-9027-0513FD69869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531" y="1952625"/>
            <a:ext cx="8424936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80203614"/>
      </p:ext>
    </p:extLst>
  </p:cSld>
  <p:clrMapOvr>
    <a:masterClrMapping/>
  </p:clrMapOvr>
  <p:hf hd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A19F-6C27-4CBB-A498-4F58CFF57CB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8777" y="1952625"/>
            <a:ext cx="4105213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80014" y="1952629"/>
            <a:ext cx="4105213" cy="453707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64183144"/>
      </p:ext>
    </p:extLst>
  </p:cSld>
  <p:clrMapOvr>
    <a:masterClrMapping/>
  </p:clrMapOvr>
  <p:hf hd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2EF8C-6151-4DB9-AA12-C2822C1FC4C5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408596"/>
      </p:ext>
    </p:extLst>
  </p:cSld>
  <p:clrMapOvr>
    <a:masterClrMapping/>
  </p:clrMapOvr>
  <p:hf hd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Images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B702-7BB0-4BA3-B271-F6E115D78E3E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2" y="1952626"/>
            <a:ext cx="4284476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44008" y="1952626"/>
            <a:ext cx="4320480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20901962"/>
      </p:ext>
    </p:extLst>
  </p:cSld>
  <p:clrMapOvr>
    <a:masterClrMapping/>
  </p:clrMapOvr>
  <p:hf hd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3E52E-A52C-4D70-ACC2-C1BECC5D903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4" y="836614"/>
            <a:ext cx="8784976" cy="5832474"/>
          </a:xfrm>
        </p:spPr>
        <p:txBody>
          <a:bodyPr tIns="244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88625705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Picture Placeholder"/>
          <p:cNvSpPr>
            <a:spLocks noGrp="1"/>
          </p:cNvSpPr>
          <p:nvPr>
            <p:ph type="pic" sz="quarter" idx="10"/>
          </p:nvPr>
        </p:nvSpPr>
        <p:spPr bwMode="gray">
          <a:xfrm>
            <a:off x="358776" y="368661"/>
            <a:ext cx="6122033" cy="6124443"/>
          </a:xfrm>
          <a:custGeom>
            <a:avLst/>
            <a:gdLst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321967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17102 w 6121436"/>
              <a:gd name="connsiteY3" fmla="*/ 300299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331984"/>
              <a:gd name="connsiteY0" fmla="*/ 321967 h 6121040"/>
              <a:gd name="connsiteX1" fmla="*/ 321967 w 6331984"/>
              <a:gd name="connsiteY1" fmla="*/ 0 h 6121040"/>
              <a:gd name="connsiteX2" fmla="*/ 5799469 w 6331984"/>
              <a:gd name="connsiteY2" fmla="*/ 0 h 6121040"/>
              <a:gd name="connsiteX3" fmla="*/ 6121436 w 6331984"/>
              <a:gd name="connsiteY3" fmla="*/ 5799073 h 6121040"/>
              <a:gd name="connsiteX4" fmla="*/ 5799469 w 6331984"/>
              <a:gd name="connsiteY4" fmla="*/ 6121040 h 6121040"/>
              <a:gd name="connsiteX5" fmla="*/ 321967 w 6331984"/>
              <a:gd name="connsiteY5" fmla="*/ 6121040 h 6121040"/>
              <a:gd name="connsiteX6" fmla="*/ 0 w 6331984"/>
              <a:gd name="connsiteY6" fmla="*/ 5799073 h 6121040"/>
              <a:gd name="connsiteX7" fmla="*/ 0 w 6331984"/>
              <a:gd name="connsiteY7" fmla="*/ 321967 h 6121040"/>
              <a:gd name="connsiteX0" fmla="*/ 0 w 6503367"/>
              <a:gd name="connsiteY0" fmla="*/ 321967 h 6121040"/>
              <a:gd name="connsiteX1" fmla="*/ 321967 w 6503367"/>
              <a:gd name="connsiteY1" fmla="*/ 0 h 6121040"/>
              <a:gd name="connsiteX2" fmla="*/ 5799469 w 6503367"/>
              <a:gd name="connsiteY2" fmla="*/ 0 h 6121040"/>
              <a:gd name="connsiteX3" fmla="*/ 6121436 w 6503367"/>
              <a:gd name="connsiteY3" fmla="*/ 5799073 h 6121040"/>
              <a:gd name="connsiteX4" fmla="*/ 5799469 w 6503367"/>
              <a:gd name="connsiteY4" fmla="*/ 6121040 h 6121040"/>
              <a:gd name="connsiteX5" fmla="*/ 321967 w 6503367"/>
              <a:gd name="connsiteY5" fmla="*/ 6121040 h 6121040"/>
              <a:gd name="connsiteX6" fmla="*/ 0 w 6503367"/>
              <a:gd name="connsiteY6" fmla="*/ 5799073 h 6121040"/>
              <a:gd name="connsiteX7" fmla="*/ 0 w 6503367"/>
              <a:gd name="connsiteY7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5799073 h 6121040"/>
              <a:gd name="connsiteX4" fmla="*/ 5799469 w 6121436"/>
              <a:gd name="connsiteY4" fmla="*/ 6121040 h 6121040"/>
              <a:gd name="connsiteX5" fmla="*/ 321967 w 6121436"/>
              <a:gd name="connsiteY5" fmla="*/ 6121040 h 6121040"/>
              <a:gd name="connsiteX6" fmla="*/ 0 w 6121436"/>
              <a:gd name="connsiteY6" fmla="*/ 5799073 h 6121040"/>
              <a:gd name="connsiteX7" fmla="*/ 0 w 6121436"/>
              <a:gd name="connsiteY7" fmla="*/ 321967 h 6121040"/>
              <a:gd name="connsiteX0" fmla="*/ 0 w 6204002"/>
              <a:gd name="connsiteY0" fmla="*/ 321967 h 6121040"/>
              <a:gd name="connsiteX1" fmla="*/ 321967 w 6204002"/>
              <a:gd name="connsiteY1" fmla="*/ 0 h 6121040"/>
              <a:gd name="connsiteX2" fmla="*/ 6136058 w 6204002"/>
              <a:gd name="connsiteY2" fmla="*/ 0 h 6121040"/>
              <a:gd name="connsiteX3" fmla="*/ 6121436 w 6204002"/>
              <a:gd name="connsiteY3" fmla="*/ 5799073 h 6121040"/>
              <a:gd name="connsiteX4" fmla="*/ 5799469 w 6204002"/>
              <a:gd name="connsiteY4" fmla="*/ 6121040 h 6121040"/>
              <a:gd name="connsiteX5" fmla="*/ 321967 w 6204002"/>
              <a:gd name="connsiteY5" fmla="*/ 6121040 h 6121040"/>
              <a:gd name="connsiteX6" fmla="*/ 0 w 6204002"/>
              <a:gd name="connsiteY6" fmla="*/ 5799073 h 6121040"/>
              <a:gd name="connsiteX7" fmla="*/ 0 w 6204002"/>
              <a:gd name="connsiteY7" fmla="*/ 321967 h 6121040"/>
              <a:gd name="connsiteX0" fmla="*/ 0 w 6204002"/>
              <a:gd name="connsiteY0" fmla="*/ 321967 h 6354174"/>
              <a:gd name="connsiteX1" fmla="*/ 321967 w 6204002"/>
              <a:gd name="connsiteY1" fmla="*/ 0 h 6354174"/>
              <a:gd name="connsiteX2" fmla="*/ 6136058 w 6204002"/>
              <a:gd name="connsiteY2" fmla="*/ 0 h 6354174"/>
              <a:gd name="connsiteX3" fmla="*/ 6121436 w 6204002"/>
              <a:gd name="connsiteY3" fmla="*/ 5799073 h 6354174"/>
              <a:gd name="connsiteX4" fmla="*/ 321967 w 6204002"/>
              <a:gd name="connsiteY4" fmla="*/ 6121040 h 6354174"/>
              <a:gd name="connsiteX5" fmla="*/ 0 w 6204002"/>
              <a:gd name="connsiteY5" fmla="*/ 5799073 h 6354174"/>
              <a:gd name="connsiteX6" fmla="*/ 0 w 6204002"/>
              <a:gd name="connsiteY6" fmla="*/ 321967 h 6354174"/>
              <a:gd name="connsiteX0" fmla="*/ 0 w 6205513"/>
              <a:gd name="connsiteY0" fmla="*/ 321967 h 6354174"/>
              <a:gd name="connsiteX1" fmla="*/ 321967 w 6205513"/>
              <a:gd name="connsiteY1" fmla="*/ 0 h 6354174"/>
              <a:gd name="connsiteX2" fmla="*/ 6136058 w 6205513"/>
              <a:gd name="connsiteY2" fmla="*/ 0 h 6354174"/>
              <a:gd name="connsiteX3" fmla="*/ 6121436 w 6205513"/>
              <a:gd name="connsiteY3" fmla="*/ 5799073 h 6354174"/>
              <a:gd name="connsiteX4" fmla="*/ 321967 w 6205513"/>
              <a:gd name="connsiteY4" fmla="*/ 6121040 h 6354174"/>
              <a:gd name="connsiteX5" fmla="*/ 0 w 6205513"/>
              <a:gd name="connsiteY5" fmla="*/ 5799073 h 6354174"/>
              <a:gd name="connsiteX6" fmla="*/ 0 w 6205513"/>
              <a:gd name="connsiteY6" fmla="*/ 321967 h 6354174"/>
              <a:gd name="connsiteX0" fmla="*/ 0 w 6854629"/>
              <a:gd name="connsiteY0" fmla="*/ 321967 h 6354174"/>
              <a:gd name="connsiteX1" fmla="*/ 321967 w 6854629"/>
              <a:gd name="connsiteY1" fmla="*/ 0 h 6354174"/>
              <a:gd name="connsiteX2" fmla="*/ 6136058 w 6854629"/>
              <a:gd name="connsiteY2" fmla="*/ 0 h 6354174"/>
              <a:gd name="connsiteX3" fmla="*/ 6121436 w 6854629"/>
              <a:gd name="connsiteY3" fmla="*/ 5799073 h 6354174"/>
              <a:gd name="connsiteX4" fmla="*/ 321967 w 6854629"/>
              <a:gd name="connsiteY4" fmla="*/ 6121040 h 6354174"/>
              <a:gd name="connsiteX5" fmla="*/ 0 w 6854629"/>
              <a:gd name="connsiteY5" fmla="*/ 5799073 h 6354174"/>
              <a:gd name="connsiteX6" fmla="*/ 0 w 6854629"/>
              <a:gd name="connsiteY6" fmla="*/ 321967 h 6354174"/>
              <a:gd name="connsiteX0" fmla="*/ 0 w 6563494"/>
              <a:gd name="connsiteY0" fmla="*/ 321967 h 6354174"/>
              <a:gd name="connsiteX1" fmla="*/ 321967 w 6563494"/>
              <a:gd name="connsiteY1" fmla="*/ 0 h 6354174"/>
              <a:gd name="connsiteX2" fmla="*/ 6136058 w 6563494"/>
              <a:gd name="connsiteY2" fmla="*/ 0 h 6354174"/>
              <a:gd name="connsiteX3" fmla="*/ 6121436 w 6563494"/>
              <a:gd name="connsiteY3" fmla="*/ 5799073 h 6354174"/>
              <a:gd name="connsiteX4" fmla="*/ 321967 w 6563494"/>
              <a:gd name="connsiteY4" fmla="*/ 6121040 h 6354174"/>
              <a:gd name="connsiteX5" fmla="*/ 0 w 6563494"/>
              <a:gd name="connsiteY5" fmla="*/ 5799073 h 6354174"/>
              <a:gd name="connsiteX6" fmla="*/ 0 w 6563494"/>
              <a:gd name="connsiteY6" fmla="*/ 321967 h 6354174"/>
              <a:gd name="connsiteX0" fmla="*/ 0 w 6563494"/>
              <a:gd name="connsiteY0" fmla="*/ 321967 h 6121040"/>
              <a:gd name="connsiteX1" fmla="*/ 321967 w 6563494"/>
              <a:gd name="connsiteY1" fmla="*/ 0 h 6121040"/>
              <a:gd name="connsiteX2" fmla="*/ 6136058 w 6563494"/>
              <a:gd name="connsiteY2" fmla="*/ 0 h 6121040"/>
              <a:gd name="connsiteX3" fmla="*/ 6121436 w 6563494"/>
              <a:gd name="connsiteY3" fmla="*/ 5799073 h 6121040"/>
              <a:gd name="connsiteX4" fmla="*/ 321967 w 6563494"/>
              <a:gd name="connsiteY4" fmla="*/ 6121040 h 6121040"/>
              <a:gd name="connsiteX5" fmla="*/ 0 w 6563494"/>
              <a:gd name="connsiteY5" fmla="*/ 5799073 h 6121040"/>
              <a:gd name="connsiteX6" fmla="*/ 0 w 6563494"/>
              <a:gd name="connsiteY6" fmla="*/ 321967 h 6121040"/>
              <a:gd name="connsiteX0" fmla="*/ 0 w 6136058"/>
              <a:gd name="connsiteY0" fmla="*/ 321967 h 6121040"/>
              <a:gd name="connsiteX1" fmla="*/ 321967 w 6136058"/>
              <a:gd name="connsiteY1" fmla="*/ 0 h 6121040"/>
              <a:gd name="connsiteX2" fmla="*/ 6136058 w 6136058"/>
              <a:gd name="connsiteY2" fmla="*/ 0 h 6121040"/>
              <a:gd name="connsiteX3" fmla="*/ 6121436 w 6136058"/>
              <a:gd name="connsiteY3" fmla="*/ 5799073 h 6121040"/>
              <a:gd name="connsiteX4" fmla="*/ 321967 w 6136058"/>
              <a:gd name="connsiteY4" fmla="*/ 6121040 h 6121040"/>
              <a:gd name="connsiteX5" fmla="*/ 0 w 6136058"/>
              <a:gd name="connsiteY5" fmla="*/ 5799073 h 6121040"/>
              <a:gd name="connsiteX6" fmla="*/ 0 w 6136058"/>
              <a:gd name="connsiteY6" fmla="*/ 321967 h 6121040"/>
              <a:gd name="connsiteX0" fmla="*/ 0 w 6127643"/>
              <a:gd name="connsiteY0" fmla="*/ 321967 h 6121040"/>
              <a:gd name="connsiteX1" fmla="*/ 321967 w 6127643"/>
              <a:gd name="connsiteY1" fmla="*/ 0 h 6121040"/>
              <a:gd name="connsiteX2" fmla="*/ 6127643 w 6127643"/>
              <a:gd name="connsiteY2" fmla="*/ 0 h 6121040"/>
              <a:gd name="connsiteX3" fmla="*/ 6121436 w 6127643"/>
              <a:gd name="connsiteY3" fmla="*/ 5799073 h 6121040"/>
              <a:gd name="connsiteX4" fmla="*/ 321967 w 6127643"/>
              <a:gd name="connsiteY4" fmla="*/ 6121040 h 6121040"/>
              <a:gd name="connsiteX5" fmla="*/ 0 w 6127643"/>
              <a:gd name="connsiteY5" fmla="*/ 5799073 h 6121040"/>
              <a:gd name="connsiteX6" fmla="*/ 0 w 612764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5799073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6116028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4241"/>
              <a:gd name="connsiteY0" fmla="*/ 321967 h 6121638"/>
              <a:gd name="connsiteX1" fmla="*/ 321967 w 6124241"/>
              <a:gd name="connsiteY1" fmla="*/ 0 h 6121638"/>
              <a:gd name="connsiteX2" fmla="*/ 6122033 w 6124241"/>
              <a:gd name="connsiteY2" fmla="*/ 0 h 6121638"/>
              <a:gd name="connsiteX3" fmla="*/ 6124241 w 6124241"/>
              <a:gd name="connsiteY3" fmla="*/ 6121638 h 6121638"/>
              <a:gd name="connsiteX4" fmla="*/ 321967 w 6124241"/>
              <a:gd name="connsiteY4" fmla="*/ 6121040 h 6121638"/>
              <a:gd name="connsiteX5" fmla="*/ 0 w 6124241"/>
              <a:gd name="connsiteY5" fmla="*/ 5799073 h 6121638"/>
              <a:gd name="connsiteX6" fmla="*/ 0 w 6124241"/>
              <a:gd name="connsiteY6" fmla="*/ 321967 h 6121638"/>
              <a:gd name="connsiteX0" fmla="*/ 0 w 6122033"/>
              <a:gd name="connsiteY0" fmla="*/ 321967 h 6121638"/>
              <a:gd name="connsiteX1" fmla="*/ 321967 w 6122033"/>
              <a:gd name="connsiteY1" fmla="*/ 0 h 6121638"/>
              <a:gd name="connsiteX2" fmla="*/ 6122033 w 6122033"/>
              <a:gd name="connsiteY2" fmla="*/ 0 h 6121638"/>
              <a:gd name="connsiteX3" fmla="*/ 6118632 w 6122033"/>
              <a:gd name="connsiteY3" fmla="*/ 6121638 h 6121638"/>
              <a:gd name="connsiteX4" fmla="*/ 321967 w 6122033"/>
              <a:gd name="connsiteY4" fmla="*/ 6121040 h 6121638"/>
              <a:gd name="connsiteX5" fmla="*/ 0 w 6122033"/>
              <a:gd name="connsiteY5" fmla="*/ 5799073 h 6121638"/>
              <a:gd name="connsiteX6" fmla="*/ 0 w 6122033"/>
              <a:gd name="connsiteY6" fmla="*/ 321967 h 6121638"/>
              <a:gd name="connsiteX0" fmla="*/ 0 w 6122033"/>
              <a:gd name="connsiteY0" fmla="*/ 321967 h 6124443"/>
              <a:gd name="connsiteX1" fmla="*/ 321967 w 6122033"/>
              <a:gd name="connsiteY1" fmla="*/ 0 h 6124443"/>
              <a:gd name="connsiteX2" fmla="*/ 6122033 w 6122033"/>
              <a:gd name="connsiteY2" fmla="*/ 0 h 6124443"/>
              <a:gd name="connsiteX3" fmla="*/ 6121437 w 6122033"/>
              <a:gd name="connsiteY3" fmla="*/ 6124443 h 6124443"/>
              <a:gd name="connsiteX4" fmla="*/ 321967 w 6122033"/>
              <a:gd name="connsiteY4" fmla="*/ 6121040 h 6124443"/>
              <a:gd name="connsiteX5" fmla="*/ 0 w 6122033"/>
              <a:gd name="connsiteY5" fmla="*/ 5799073 h 6124443"/>
              <a:gd name="connsiteX6" fmla="*/ 0 w 6122033"/>
              <a:gd name="connsiteY6" fmla="*/ 321967 h 612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2033" h="6124443">
                <a:moveTo>
                  <a:pt x="0" y="321967"/>
                </a:moveTo>
                <a:cubicBezTo>
                  <a:pt x="0" y="144150"/>
                  <a:pt x="144150" y="0"/>
                  <a:pt x="321967" y="0"/>
                </a:cubicBezTo>
                <a:lnTo>
                  <a:pt x="6122033" y="0"/>
                </a:lnTo>
                <a:cubicBezTo>
                  <a:pt x="6120899" y="2040546"/>
                  <a:pt x="6122571" y="4083897"/>
                  <a:pt x="6121437" y="6124443"/>
                </a:cubicBezTo>
                <a:lnTo>
                  <a:pt x="321967" y="6121040"/>
                </a:lnTo>
                <a:cubicBezTo>
                  <a:pt x="144150" y="6121040"/>
                  <a:pt x="0" y="5976890"/>
                  <a:pt x="0" y="5799073"/>
                </a:cubicBezTo>
                <a:lnTo>
                  <a:pt x="0" y="321967"/>
                </a:lnTo>
                <a:close/>
              </a:path>
            </a:pathLst>
          </a:custGeom>
          <a:ln>
            <a:noFill/>
          </a:ln>
        </p:spPr>
        <p:txBody>
          <a:bodyPr tIns="3240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2" name="Title Placeholder"/>
          <p:cNvSpPr>
            <a:spLocks noGrp="1"/>
          </p:cNvSpPr>
          <p:nvPr>
            <p:ph type="ctr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presentation title</a:t>
            </a:r>
            <a:endParaRPr lang="en-GB" noProof="0" dirty="0"/>
          </a:p>
        </p:txBody>
      </p:sp>
      <p:sp>
        <p:nvSpPr>
          <p:cNvPr id="3" name="Subtitle Placeholder"/>
          <p:cNvSpPr>
            <a:spLocks noGrp="1"/>
          </p:cNvSpPr>
          <p:nvPr>
            <p:ph type="subTitle" idx="1"/>
          </p:nvPr>
        </p:nvSpPr>
        <p:spPr bwMode="gray">
          <a:xfrm>
            <a:off x="719574" y="1803400"/>
            <a:ext cx="5544616" cy="1008112"/>
          </a:xfrm>
        </p:spPr>
        <p:txBody>
          <a:bodyPr/>
          <a:lstStyle>
            <a:lvl1pPr marL="0" indent="0" algn="l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pic>
        <p:nvPicPr>
          <p:cNvPr id="1027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942520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Global Marketing / Global AD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3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4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5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18.02.2016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7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88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759734"/>
      </p:ext>
    </p:extLst>
  </p:cSld>
  <p:clrMapOvr>
    <a:masterClrMapping/>
  </p:clrMapOvr>
  <p:hf hd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type="titleOnly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8C370-CF4F-44D0-9A59-8F06148D9362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424374"/>
      </p:ext>
    </p:extLst>
  </p:cSld>
  <p:clrMapOvr>
    <a:masterClrMapping/>
  </p:clrMapOvr>
  <p:hf hd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Picture Placeholder"/>
          <p:cNvSpPr>
            <a:spLocks noGrp="1"/>
          </p:cNvSpPr>
          <p:nvPr>
            <p:ph type="pic" sz="quarter" idx="10"/>
          </p:nvPr>
        </p:nvSpPr>
        <p:spPr bwMode="gray">
          <a:xfrm>
            <a:off x="358776" y="368661"/>
            <a:ext cx="6122033" cy="6124443"/>
          </a:xfrm>
          <a:custGeom>
            <a:avLst/>
            <a:gdLst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321967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17102 w 6121436"/>
              <a:gd name="connsiteY3" fmla="*/ 300299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331984"/>
              <a:gd name="connsiteY0" fmla="*/ 321967 h 6121040"/>
              <a:gd name="connsiteX1" fmla="*/ 321967 w 6331984"/>
              <a:gd name="connsiteY1" fmla="*/ 0 h 6121040"/>
              <a:gd name="connsiteX2" fmla="*/ 5799469 w 6331984"/>
              <a:gd name="connsiteY2" fmla="*/ 0 h 6121040"/>
              <a:gd name="connsiteX3" fmla="*/ 6121436 w 6331984"/>
              <a:gd name="connsiteY3" fmla="*/ 5799073 h 6121040"/>
              <a:gd name="connsiteX4" fmla="*/ 5799469 w 6331984"/>
              <a:gd name="connsiteY4" fmla="*/ 6121040 h 6121040"/>
              <a:gd name="connsiteX5" fmla="*/ 321967 w 6331984"/>
              <a:gd name="connsiteY5" fmla="*/ 6121040 h 6121040"/>
              <a:gd name="connsiteX6" fmla="*/ 0 w 6331984"/>
              <a:gd name="connsiteY6" fmla="*/ 5799073 h 6121040"/>
              <a:gd name="connsiteX7" fmla="*/ 0 w 6331984"/>
              <a:gd name="connsiteY7" fmla="*/ 321967 h 6121040"/>
              <a:gd name="connsiteX0" fmla="*/ 0 w 6503367"/>
              <a:gd name="connsiteY0" fmla="*/ 321967 h 6121040"/>
              <a:gd name="connsiteX1" fmla="*/ 321967 w 6503367"/>
              <a:gd name="connsiteY1" fmla="*/ 0 h 6121040"/>
              <a:gd name="connsiteX2" fmla="*/ 5799469 w 6503367"/>
              <a:gd name="connsiteY2" fmla="*/ 0 h 6121040"/>
              <a:gd name="connsiteX3" fmla="*/ 6121436 w 6503367"/>
              <a:gd name="connsiteY3" fmla="*/ 5799073 h 6121040"/>
              <a:gd name="connsiteX4" fmla="*/ 5799469 w 6503367"/>
              <a:gd name="connsiteY4" fmla="*/ 6121040 h 6121040"/>
              <a:gd name="connsiteX5" fmla="*/ 321967 w 6503367"/>
              <a:gd name="connsiteY5" fmla="*/ 6121040 h 6121040"/>
              <a:gd name="connsiteX6" fmla="*/ 0 w 6503367"/>
              <a:gd name="connsiteY6" fmla="*/ 5799073 h 6121040"/>
              <a:gd name="connsiteX7" fmla="*/ 0 w 6503367"/>
              <a:gd name="connsiteY7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5799073 h 6121040"/>
              <a:gd name="connsiteX4" fmla="*/ 5799469 w 6121436"/>
              <a:gd name="connsiteY4" fmla="*/ 6121040 h 6121040"/>
              <a:gd name="connsiteX5" fmla="*/ 321967 w 6121436"/>
              <a:gd name="connsiteY5" fmla="*/ 6121040 h 6121040"/>
              <a:gd name="connsiteX6" fmla="*/ 0 w 6121436"/>
              <a:gd name="connsiteY6" fmla="*/ 5799073 h 6121040"/>
              <a:gd name="connsiteX7" fmla="*/ 0 w 6121436"/>
              <a:gd name="connsiteY7" fmla="*/ 321967 h 6121040"/>
              <a:gd name="connsiteX0" fmla="*/ 0 w 6204002"/>
              <a:gd name="connsiteY0" fmla="*/ 321967 h 6121040"/>
              <a:gd name="connsiteX1" fmla="*/ 321967 w 6204002"/>
              <a:gd name="connsiteY1" fmla="*/ 0 h 6121040"/>
              <a:gd name="connsiteX2" fmla="*/ 6136058 w 6204002"/>
              <a:gd name="connsiteY2" fmla="*/ 0 h 6121040"/>
              <a:gd name="connsiteX3" fmla="*/ 6121436 w 6204002"/>
              <a:gd name="connsiteY3" fmla="*/ 5799073 h 6121040"/>
              <a:gd name="connsiteX4" fmla="*/ 5799469 w 6204002"/>
              <a:gd name="connsiteY4" fmla="*/ 6121040 h 6121040"/>
              <a:gd name="connsiteX5" fmla="*/ 321967 w 6204002"/>
              <a:gd name="connsiteY5" fmla="*/ 6121040 h 6121040"/>
              <a:gd name="connsiteX6" fmla="*/ 0 w 6204002"/>
              <a:gd name="connsiteY6" fmla="*/ 5799073 h 6121040"/>
              <a:gd name="connsiteX7" fmla="*/ 0 w 6204002"/>
              <a:gd name="connsiteY7" fmla="*/ 321967 h 6121040"/>
              <a:gd name="connsiteX0" fmla="*/ 0 w 6204002"/>
              <a:gd name="connsiteY0" fmla="*/ 321967 h 6354174"/>
              <a:gd name="connsiteX1" fmla="*/ 321967 w 6204002"/>
              <a:gd name="connsiteY1" fmla="*/ 0 h 6354174"/>
              <a:gd name="connsiteX2" fmla="*/ 6136058 w 6204002"/>
              <a:gd name="connsiteY2" fmla="*/ 0 h 6354174"/>
              <a:gd name="connsiteX3" fmla="*/ 6121436 w 6204002"/>
              <a:gd name="connsiteY3" fmla="*/ 5799073 h 6354174"/>
              <a:gd name="connsiteX4" fmla="*/ 321967 w 6204002"/>
              <a:gd name="connsiteY4" fmla="*/ 6121040 h 6354174"/>
              <a:gd name="connsiteX5" fmla="*/ 0 w 6204002"/>
              <a:gd name="connsiteY5" fmla="*/ 5799073 h 6354174"/>
              <a:gd name="connsiteX6" fmla="*/ 0 w 6204002"/>
              <a:gd name="connsiteY6" fmla="*/ 321967 h 6354174"/>
              <a:gd name="connsiteX0" fmla="*/ 0 w 6205513"/>
              <a:gd name="connsiteY0" fmla="*/ 321967 h 6354174"/>
              <a:gd name="connsiteX1" fmla="*/ 321967 w 6205513"/>
              <a:gd name="connsiteY1" fmla="*/ 0 h 6354174"/>
              <a:gd name="connsiteX2" fmla="*/ 6136058 w 6205513"/>
              <a:gd name="connsiteY2" fmla="*/ 0 h 6354174"/>
              <a:gd name="connsiteX3" fmla="*/ 6121436 w 6205513"/>
              <a:gd name="connsiteY3" fmla="*/ 5799073 h 6354174"/>
              <a:gd name="connsiteX4" fmla="*/ 321967 w 6205513"/>
              <a:gd name="connsiteY4" fmla="*/ 6121040 h 6354174"/>
              <a:gd name="connsiteX5" fmla="*/ 0 w 6205513"/>
              <a:gd name="connsiteY5" fmla="*/ 5799073 h 6354174"/>
              <a:gd name="connsiteX6" fmla="*/ 0 w 6205513"/>
              <a:gd name="connsiteY6" fmla="*/ 321967 h 6354174"/>
              <a:gd name="connsiteX0" fmla="*/ 0 w 6854629"/>
              <a:gd name="connsiteY0" fmla="*/ 321967 h 6354174"/>
              <a:gd name="connsiteX1" fmla="*/ 321967 w 6854629"/>
              <a:gd name="connsiteY1" fmla="*/ 0 h 6354174"/>
              <a:gd name="connsiteX2" fmla="*/ 6136058 w 6854629"/>
              <a:gd name="connsiteY2" fmla="*/ 0 h 6354174"/>
              <a:gd name="connsiteX3" fmla="*/ 6121436 w 6854629"/>
              <a:gd name="connsiteY3" fmla="*/ 5799073 h 6354174"/>
              <a:gd name="connsiteX4" fmla="*/ 321967 w 6854629"/>
              <a:gd name="connsiteY4" fmla="*/ 6121040 h 6354174"/>
              <a:gd name="connsiteX5" fmla="*/ 0 w 6854629"/>
              <a:gd name="connsiteY5" fmla="*/ 5799073 h 6354174"/>
              <a:gd name="connsiteX6" fmla="*/ 0 w 6854629"/>
              <a:gd name="connsiteY6" fmla="*/ 321967 h 6354174"/>
              <a:gd name="connsiteX0" fmla="*/ 0 w 6563494"/>
              <a:gd name="connsiteY0" fmla="*/ 321967 h 6354174"/>
              <a:gd name="connsiteX1" fmla="*/ 321967 w 6563494"/>
              <a:gd name="connsiteY1" fmla="*/ 0 h 6354174"/>
              <a:gd name="connsiteX2" fmla="*/ 6136058 w 6563494"/>
              <a:gd name="connsiteY2" fmla="*/ 0 h 6354174"/>
              <a:gd name="connsiteX3" fmla="*/ 6121436 w 6563494"/>
              <a:gd name="connsiteY3" fmla="*/ 5799073 h 6354174"/>
              <a:gd name="connsiteX4" fmla="*/ 321967 w 6563494"/>
              <a:gd name="connsiteY4" fmla="*/ 6121040 h 6354174"/>
              <a:gd name="connsiteX5" fmla="*/ 0 w 6563494"/>
              <a:gd name="connsiteY5" fmla="*/ 5799073 h 6354174"/>
              <a:gd name="connsiteX6" fmla="*/ 0 w 6563494"/>
              <a:gd name="connsiteY6" fmla="*/ 321967 h 6354174"/>
              <a:gd name="connsiteX0" fmla="*/ 0 w 6563494"/>
              <a:gd name="connsiteY0" fmla="*/ 321967 h 6121040"/>
              <a:gd name="connsiteX1" fmla="*/ 321967 w 6563494"/>
              <a:gd name="connsiteY1" fmla="*/ 0 h 6121040"/>
              <a:gd name="connsiteX2" fmla="*/ 6136058 w 6563494"/>
              <a:gd name="connsiteY2" fmla="*/ 0 h 6121040"/>
              <a:gd name="connsiteX3" fmla="*/ 6121436 w 6563494"/>
              <a:gd name="connsiteY3" fmla="*/ 5799073 h 6121040"/>
              <a:gd name="connsiteX4" fmla="*/ 321967 w 6563494"/>
              <a:gd name="connsiteY4" fmla="*/ 6121040 h 6121040"/>
              <a:gd name="connsiteX5" fmla="*/ 0 w 6563494"/>
              <a:gd name="connsiteY5" fmla="*/ 5799073 h 6121040"/>
              <a:gd name="connsiteX6" fmla="*/ 0 w 6563494"/>
              <a:gd name="connsiteY6" fmla="*/ 321967 h 6121040"/>
              <a:gd name="connsiteX0" fmla="*/ 0 w 6136058"/>
              <a:gd name="connsiteY0" fmla="*/ 321967 h 6121040"/>
              <a:gd name="connsiteX1" fmla="*/ 321967 w 6136058"/>
              <a:gd name="connsiteY1" fmla="*/ 0 h 6121040"/>
              <a:gd name="connsiteX2" fmla="*/ 6136058 w 6136058"/>
              <a:gd name="connsiteY2" fmla="*/ 0 h 6121040"/>
              <a:gd name="connsiteX3" fmla="*/ 6121436 w 6136058"/>
              <a:gd name="connsiteY3" fmla="*/ 5799073 h 6121040"/>
              <a:gd name="connsiteX4" fmla="*/ 321967 w 6136058"/>
              <a:gd name="connsiteY4" fmla="*/ 6121040 h 6121040"/>
              <a:gd name="connsiteX5" fmla="*/ 0 w 6136058"/>
              <a:gd name="connsiteY5" fmla="*/ 5799073 h 6121040"/>
              <a:gd name="connsiteX6" fmla="*/ 0 w 6136058"/>
              <a:gd name="connsiteY6" fmla="*/ 321967 h 6121040"/>
              <a:gd name="connsiteX0" fmla="*/ 0 w 6127643"/>
              <a:gd name="connsiteY0" fmla="*/ 321967 h 6121040"/>
              <a:gd name="connsiteX1" fmla="*/ 321967 w 6127643"/>
              <a:gd name="connsiteY1" fmla="*/ 0 h 6121040"/>
              <a:gd name="connsiteX2" fmla="*/ 6127643 w 6127643"/>
              <a:gd name="connsiteY2" fmla="*/ 0 h 6121040"/>
              <a:gd name="connsiteX3" fmla="*/ 6121436 w 6127643"/>
              <a:gd name="connsiteY3" fmla="*/ 5799073 h 6121040"/>
              <a:gd name="connsiteX4" fmla="*/ 321967 w 6127643"/>
              <a:gd name="connsiteY4" fmla="*/ 6121040 h 6121040"/>
              <a:gd name="connsiteX5" fmla="*/ 0 w 6127643"/>
              <a:gd name="connsiteY5" fmla="*/ 5799073 h 6121040"/>
              <a:gd name="connsiteX6" fmla="*/ 0 w 612764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5799073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6116028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4241"/>
              <a:gd name="connsiteY0" fmla="*/ 321967 h 6121638"/>
              <a:gd name="connsiteX1" fmla="*/ 321967 w 6124241"/>
              <a:gd name="connsiteY1" fmla="*/ 0 h 6121638"/>
              <a:gd name="connsiteX2" fmla="*/ 6122033 w 6124241"/>
              <a:gd name="connsiteY2" fmla="*/ 0 h 6121638"/>
              <a:gd name="connsiteX3" fmla="*/ 6124241 w 6124241"/>
              <a:gd name="connsiteY3" fmla="*/ 6121638 h 6121638"/>
              <a:gd name="connsiteX4" fmla="*/ 321967 w 6124241"/>
              <a:gd name="connsiteY4" fmla="*/ 6121040 h 6121638"/>
              <a:gd name="connsiteX5" fmla="*/ 0 w 6124241"/>
              <a:gd name="connsiteY5" fmla="*/ 5799073 h 6121638"/>
              <a:gd name="connsiteX6" fmla="*/ 0 w 6124241"/>
              <a:gd name="connsiteY6" fmla="*/ 321967 h 6121638"/>
              <a:gd name="connsiteX0" fmla="*/ 0 w 6122033"/>
              <a:gd name="connsiteY0" fmla="*/ 321967 h 6121638"/>
              <a:gd name="connsiteX1" fmla="*/ 321967 w 6122033"/>
              <a:gd name="connsiteY1" fmla="*/ 0 h 6121638"/>
              <a:gd name="connsiteX2" fmla="*/ 6122033 w 6122033"/>
              <a:gd name="connsiteY2" fmla="*/ 0 h 6121638"/>
              <a:gd name="connsiteX3" fmla="*/ 6118632 w 6122033"/>
              <a:gd name="connsiteY3" fmla="*/ 6121638 h 6121638"/>
              <a:gd name="connsiteX4" fmla="*/ 321967 w 6122033"/>
              <a:gd name="connsiteY4" fmla="*/ 6121040 h 6121638"/>
              <a:gd name="connsiteX5" fmla="*/ 0 w 6122033"/>
              <a:gd name="connsiteY5" fmla="*/ 5799073 h 6121638"/>
              <a:gd name="connsiteX6" fmla="*/ 0 w 6122033"/>
              <a:gd name="connsiteY6" fmla="*/ 321967 h 6121638"/>
              <a:gd name="connsiteX0" fmla="*/ 0 w 6122033"/>
              <a:gd name="connsiteY0" fmla="*/ 321967 h 6124443"/>
              <a:gd name="connsiteX1" fmla="*/ 321967 w 6122033"/>
              <a:gd name="connsiteY1" fmla="*/ 0 h 6124443"/>
              <a:gd name="connsiteX2" fmla="*/ 6122033 w 6122033"/>
              <a:gd name="connsiteY2" fmla="*/ 0 h 6124443"/>
              <a:gd name="connsiteX3" fmla="*/ 6121437 w 6122033"/>
              <a:gd name="connsiteY3" fmla="*/ 6124443 h 6124443"/>
              <a:gd name="connsiteX4" fmla="*/ 321967 w 6122033"/>
              <a:gd name="connsiteY4" fmla="*/ 6121040 h 6124443"/>
              <a:gd name="connsiteX5" fmla="*/ 0 w 6122033"/>
              <a:gd name="connsiteY5" fmla="*/ 5799073 h 6124443"/>
              <a:gd name="connsiteX6" fmla="*/ 0 w 6122033"/>
              <a:gd name="connsiteY6" fmla="*/ 321967 h 612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2033" h="6124443">
                <a:moveTo>
                  <a:pt x="0" y="321967"/>
                </a:moveTo>
                <a:cubicBezTo>
                  <a:pt x="0" y="144150"/>
                  <a:pt x="144150" y="0"/>
                  <a:pt x="321967" y="0"/>
                </a:cubicBezTo>
                <a:lnTo>
                  <a:pt x="6122033" y="0"/>
                </a:lnTo>
                <a:cubicBezTo>
                  <a:pt x="6120899" y="2040546"/>
                  <a:pt x="6122571" y="4083897"/>
                  <a:pt x="6121437" y="6124443"/>
                </a:cubicBezTo>
                <a:lnTo>
                  <a:pt x="321967" y="6121040"/>
                </a:lnTo>
                <a:cubicBezTo>
                  <a:pt x="144150" y="6121040"/>
                  <a:pt x="0" y="5976890"/>
                  <a:pt x="0" y="5799073"/>
                </a:cubicBezTo>
                <a:lnTo>
                  <a:pt x="0" y="321967"/>
                </a:lnTo>
                <a:close/>
              </a:path>
            </a:pathLst>
          </a:custGeom>
          <a:ln>
            <a:noFill/>
          </a:ln>
        </p:spPr>
        <p:txBody>
          <a:bodyPr tIns="3240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2" name="Title Placeholder"/>
          <p:cNvSpPr>
            <a:spLocks noGrp="1"/>
          </p:cNvSpPr>
          <p:nvPr>
            <p:ph type="ctr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presentation title</a:t>
            </a:r>
            <a:endParaRPr lang="en-GB" noProof="0" dirty="0"/>
          </a:p>
        </p:txBody>
      </p:sp>
      <p:sp>
        <p:nvSpPr>
          <p:cNvPr id="3" name="Subtitle Placeholder"/>
          <p:cNvSpPr>
            <a:spLocks noGrp="1"/>
          </p:cNvSpPr>
          <p:nvPr>
            <p:ph type="subTitle" idx="1"/>
          </p:nvPr>
        </p:nvSpPr>
        <p:spPr bwMode="gray">
          <a:xfrm>
            <a:off x="719574" y="1803400"/>
            <a:ext cx="5544616" cy="1008112"/>
          </a:xfrm>
        </p:spPr>
        <p:txBody>
          <a:bodyPr/>
          <a:lstStyle>
            <a:lvl1pPr marL="0" indent="0" algn="l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/>
          </a:p>
        </p:txBody>
      </p:sp>
      <p:pic>
        <p:nvPicPr>
          <p:cNvPr id="1027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942520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Confidential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3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4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5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29.02.2016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7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281113"/>
      </p:ext>
    </p:extLst>
  </p:cSld>
  <p:clrMapOvr>
    <a:masterClrMapping/>
  </p:clrMapOvr>
  <p:hf hd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8F96-33D8-4517-9D06-D66094B4EAD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33509"/>
      </p:ext>
    </p:extLst>
  </p:cSld>
  <p:clrMapOvr>
    <a:masterClrMapping/>
  </p:clrMapOvr>
  <p:hf hd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itle Placeholder"/>
          <p:cNvSpPr>
            <a:spLocks noGrp="1"/>
          </p:cNvSpPr>
          <p:nvPr>
            <p:ph type="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section title</a:t>
            </a:r>
            <a:endParaRPr lang="en-GB" noProof="0" dirty="0"/>
          </a:p>
        </p:txBody>
      </p:sp>
      <p:pic>
        <p:nvPicPr>
          <p:cNvPr id="14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942520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Confidential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8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29.02.2016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Text Placeholder"/>
          <p:cNvSpPr>
            <a:spLocks noGrp="1"/>
          </p:cNvSpPr>
          <p:nvPr>
            <p:ph type="body" idx="1"/>
          </p:nvPr>
        </p:nvSpPr>
        <p:spPr bwMode="gray">
          <a:xfrm>
            <a:off x="719574" y="1803400"/>
            <a:ext cx="5544616" cy="1008112"/>
          </a:xfrm>
        </p:spPr>
        <p:txBody>
          <a:bodyPr anchor="t" anchorCtr="0"/>
          <a:lstStyle>
            <a:lvl1pPr marL="0" indent="0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12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216904"/>
      </p:ext>
    </p:extLst>
  </p:cSld>
  <p:clrMapOvr>
    <a:masterClrMapping/>
  </p:clrMapOvr>
  <p:hf hd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8C24-79FC-46D6-AF30-DDBEEDC6648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58777" y="1952629"/>
            <a:ext cx="4105213" cy="453707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80014" y="1952629"/>
            <a:ext cx="4105213" cy="453707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7405326"/>
      </p:ext>
    </p:extLst>
  </p:cSld>
  <p:clrMapOvr>
    <a:masterClrMapping/>
  </p:clrMapOvr>
  <p:hf hd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77E8-3714-496A-A978-CC943C1F5AE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531" y="1952625"/>
            <a:ext cx="8424936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03266978"/>
      </p:ext>
    </p:extLst>
  </p:cSld>
  <p:clrMapOvr>
    <a:masterClrMapping/>
  </p:clrMapOvr>
  <p:hf hd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8AC8-2953-41C3-98DA-80F9A759950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8777" y="1952625"/>
            <a:ext cx="4105213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80014" y="1952629"/>
            <a:ext cx="4105213" cy="453707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12577393"/>
      </p:ext>
    </p:extLst>
  </p:cSld>
  <p:clrMapOvr>
    <a:masterClrMapping/>
  </p:clrMapOvr>
  <p:hf hd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91C0-5A14-4CEC-AB9D-9969BBD5C44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036243"/>
      </p:ext>
    </p:extLst>
  </p:cSld>
  <p:clrMapOvr>
    <a:masterClrMapping/>
  </p:clrMapOvr>
  <p:hf hd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Images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F04A6-7D1E-43AF-8A71-153D9FF6DFB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2" y="1952626"/>
            <a:ext cx="4284476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44008" y="1952626"/>
            <a:ext cx="4320480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42654942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1A55-C9DB-4A02-9D08-E5FB907971D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79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2E61B-9E97-4B5F-8992-0BC5230F7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4" y="836614"/>
            <a:ext cx="8784976" cy="5832474"/>
          </a:xfrm>
        </p:spPr>
        <p:txBody>
          <a:bodyPr tIns="2448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22816277"/>
      </p:ext>
    </p:extLst>
  </p:cSld>
  <p:clrMapOvr>
    <a:masterClrMapping/>
  </p:clrMapOvr>
  <p:hf hd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871149"/>
      </p:ext>
    </p:extLst>
  </p:cSld>
  <p:clrMapOvr>
    <a:masterClrMapping/>
  </p:clrMapOvr>
  <p:hf hd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type="titleOnly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7C3A-919A-4D0A-AA10-E09FD8E0EDA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661895"/>
      </p:ext>
    </p:extLst>
  </p:cSld>
  <p:clrMapOvr>
    <a:masterClrMapping/>
  </p:clrMapOvr>
  <p:hf hd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Picture Placeholder"/>
          <p:cNvSpPr>
            <a:spLocks noGrp="1"/>
          </p:cNvSpPr>
          <p:nvPr>
            <p:ph type="pic" sz="quarter" idx="10"/>
          </p:nvPr>
        </p:nvSpPr>
        <p:spPr bwMode="gray">
          <a:xfrm>
            <a:off x="358776" y="368661"/>
            <a:ext cx="6122033" cy="6124443"/>
          </a:xfrm>
          <a:custGeom>
            <a:avLst/>
            <a:gdLst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321967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17102 w 6121436"/>
              <a:gd name="connsiteY3" fmla="*/ 300299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331984"/>
              <a:gd name="connsiteY0" fmla="*/ 321967 h 6121040"/>
              <a:gd name="connsiteX1" fmla="*/ 321967 w 6331984"/>
              <a:gd name="connsiteY1" fmla="*/ 0 h 6121040"/>
              <a:gd name="connsiteX2" fmla="*/ 5799469 w 6331984"/>
              <a:gd name="connsiteY2" fmla="*/ 0 h 6121040"/>
              <a:gd name="connsiteX3" fmla="*/ 6121436 w 6331984"/>
              <a:gd name="connsiteY3" fmla="*/ 5799073 h 6121040"/>
              <a:gd name="connsiteX4" fmla="*/ 5799469 w 6331984"/>
              <a:gd name="connsiteY4" fmla="*/ 6121040 h 6121040"/>
              <a:gd name="connsiteX5" fmla="*/ 321967 w 6331984"/>
              <a:gd name="connsiteY5" fmla="*/ 6121040 h 6121040"/>
              <a:gd name="connsiteX6" fmla="*/ 0 w 6331984"/>
              <a:gd name="connsiteY6" fmla="*/ 5799073 h 6121040"/>
              <a:gd name="connsiteX7" fmla="*/ 0 w 6331984"/>
              <a:gd name="connsiteY7" fmla="*/ 321967 h 6121040"/>
              <a:gd name="connsiteX0" fmla="*/ 0 w 6503367"/>
              <a:gd name="connsiteY0" fmla="*/ 321967 h 6121040"/>
              <a:gd name="connsiteX1" fmla="*/ 321967 w 6503367"/>
              <a:gd name="connsiteY1" fmla="*/ 0 h 6121040"/>
              <a:gd name="connsiteX2" fmla="*/ 5799469 w 6503367"/>
              <a:gd name="connsiteY2" fmla="*/ 0 h 6121040"/>
              <a:gd name="connsiteX3" fmla="*/ 6121436 w 6503367"/>
              <a:gd name="connsiteY3" fmla="*/ 5799073 h 6121040"/>
              <a:gd name="connsiteX4" fmla="*/ 5799469 w 6503367"/>
              <a:gd name="connsiteY4" fmla="*/ 6121040 h 6121040"/>
              <a:gd name="connsiteX5" fmla="*/ 321967 w 6503367"/>
              <a:gd name="connsiteY5" fmla="*/ 6121040 h 6121040"/>
              <a:gd name="connsiteX6" fmla="*/ 0 w 6503367"/>
              <a:gd name="connsiteY6" fmla="*/ 5799073 h 6121040"/>
              <a:gd name="connsiteX7" fmla="*/ 0 w 6503367"/>
              <a:gd name="connsiteY7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5799073 h 6121040"/>
              <a:gd name="connsiteX4" fmla="*/ 5799469 w 6121436"/>
              <a:gd name="connsiteY4" fmla="*/ 6121040 h 6121040"/>
              <a:gd name="connsiteX5" fmla="*/ 321967 w 6121436"/>
              <a:gd name="connsiteY5" fmla="*/ 6121040 h 6121040"/>
              <a:gd name="connsiteX6" fmla="*/ 0 w 6121436"/>
              <a:gd name="connsiteY6" fmla="*/ 5799073 h 6121040"/>
              <a:gd name="connsiteX7" fmla="*/ 0 w 6121436"/>
              <a:gd name="connsiteY7" fmla="*/ 321967 h 6121040"/>
              <a:gd name="connsiteX0" fmla="*/ 0 w 6204002"/>
              <a:gd name="connsiteY0" fmla="*/ 321967 h 6121040"/>
              <a:gd name="connsiteX1" fmla="*/ 321967 w 6204002"/>
              <a:gd name="connsiteY1" fmla="*/ 0 h 6121040"/>
              <a:gd name="connsiteX2" fmla="*/ 6136058 w 6204002"/>
              <a:gd name="connsiteY2" fmla="*/ 0 h 6121040"/>
              <a:gd name="connsiteX3" fmla="*/ 6121436 w 6204002"/>
              <a:gd name="connsiteY3" fmla="*/ 5799073 h 6121040"/>
              <a:gd name="connsiteX4" fmla="*/ 5799469 w 6204002"/>
              <a:gd name="connsiteY4" fmla="*/ 6121040 h 6121040"/>
              <a:gd name="connsiteX5" fmla="*/ 321967 w 6204002"/>
              <a:gd name="connsiteY5" fmla="*/ 6121040 h 6121040"/>
              <a:gd name="connsiteX6" fmla="*/ 0 w 6204002"/>
              <a:gd name="connsiteY6" fmla="*/ 5799073 h 6121040"/>
              <a:gd name="connsiteX7" fmla="*/ 0 w 6204002"/>
              <a:gd name="connsiteY7" fmla="*/ 321967 h 6121040"/>
              <a:gd name="connsiteX0" fmla="*/ 0 w 6204002"/>
              <a:gd name="connsiteY0" fmla="*/ 321967 h 6354174"/>
              <a:gd name="connsiteX1" fmla="*/ 321967 w 6204002"/>
              <a:gd name="connsiteY1" fmla="*/ 0 h 6354174"/>
              <a:gd name="connsiteX2" fmla="*/ 6136058 w 6204002"/>
              <a:gd name="connsiteY2" fmla="*/ 0 h 6354174"/>
              <a:gd name="connsiteX3" fmla="*/ 6121436 w 6204002"/>
              <a:gd name="connsiteY3" fmla="*/ 5799073 h 6354174"/>
              <a:gd name="connsiteX4" fmla="*/ 321967 w 6204002"/>
              <a:gd name="connsiteY4" fmla="*/ 6121040 h 6354174"/>
              <a:gd name="connsiteX5" fmla="*/ 0 w 6204002"/>
              <a:gd name="connsiteY5" fmla="*/ 5799073 h 6354174"/>
              <a:gd name="connsiteX6" fmla="*/ 0 w 6204002"/>
              <a:gd name="connsiteY6" fmla="*/ 321967 h 6354174"/>
              <a:gd name="connsiteX0" fmla="*/ 0 w 6205513"/>
              <a:gd name="connsiteY0" fmla="*/ 321967 h 6354174"/>
              <a:gd name="connsiteX1" fmla="*/ 321967 w 6205513"/>
              <a:gd name="connsiteY1" fmla="*/ 0 h 6354174"/>
              <a:gd name="connsiteX2" fmla="*/ 6136058 w 6205513"/>
              <a:gd name="connsiteY2" fmla="*/ 0 h 6354174"/>
              <a:gd name="connsiteX3" fmla="*/ 6121436 w 6205513"/>
              <a:gd name="connsiteY3" fmla="*/ 5799073 h 6354174"/>
              <a:gd name="connsiteX4" fmla="*/ 321967 w 6205513"/>
              <a:gd name="connsiteY4" fmla="*/ 6121040 h 6354174"/>
              <a:gd name="connsiteX5" fmla="*/ 0 w 6205513"/>
              <a:gd name="connsiteY5" fmla="*/ 5799073 h 6354174"/>
              <a:gd name="connsiteX6" fmla="*/ 0 w 6205513"/>
              <a:gd name="connsiteY6" fmla="*/ 321967 h 6354174"/>
              <a:gd name="connsiteX0" fmla="*/ 0 w 6854629"/>
              <a:gd name="connsiteY0" fmla="*/ 321967 h 6354174"/>
              <a:gd name="connsiteX1" fmla="*/ 321967 w 6854629"/>
              <a:gd name="connsiteY1" fmla="*/ 0 h 6354174"/>
              <a:gd name="connsiteX2" fmla="*/ 6136058 w 6854629"/>
              <a:gd name="connsiteY2" fmla="*/ 0 h 6354174"/>
              <a:gd name="connsiteX3" fmla="*/ 6121436 w 6854629"/>
              <a:gd name="connsiteY3" fmla="*/ 5799073 h 6354174"/>
              <a:gd name="connsiteX4" fmla="*/ 321967 w 6854629"/>
              <a:gd name="connsiteY4" fmla="*/ 6121040 h 6354174"/>
              <a:gd name="connsiteX5" fmla="*/ 0 w 6854629"/>
              <a:gd name="connsiteY5" fmla="*/ 5799073 h 6354174"/>
              <a:gd name="connsiteX6" fmla="*/ 0 w 6854629"/>
              <a:gd name="connsiteY6" fmla="*/ 321967 h 6354174"/>
              <a:gd name="connsiteX0" fmla="*/ 0 w 6563494"/>
              <a:gd name="connsiteY0" fmla="*/ 321967 h 6354174"/>
              <a:gd name="connsiteX1" fmla="*/ 321967 w 6563494"/>
              <a:gd name="connsiteY1" fmla="*/ 0 h 6354174"/>
              <a:gd name="connsiteX2" fmla="*/ 6136058 w 6563494"/>
              <a:gd name="connsiteY2" fmla="*/ 0 h 6354174"/>
              <a:gd name="connsiteX3" fmla="*/ 6121436 w 6563494"/>
              <a:gd name="connsiteY3" fmla="*/ 5799073 h 6354174"/>
              <a:gd name="connsiteX4" fmla="*/ 321967 w 6563494"/>
              <a:gd name="connsiteY4" fmla="*/ 6121040 h 6354174"/>
              <a:gd name="connsiteX5" fmla="*/ 0 w 6563494"/>
              <a:gd name="connsiteY5" fmla="*/ 5799073 h 6354174"/>
              <a:gd name="connsiteX6" fmla="*/ 0 w 6563494"/>
              <a:gd name="connsiteY6" fmla="*/ 321967 h 6354174"/>
              <a:gd name="connsiteX0" fmla="*/ 0 w 6563494"/>
              <a:gd name="connsiteY0" fmla="*/ 321967 h 6121040"/>
              <a:gd name="connsiteX1" fmla="*/ 321967 w 6563494"/>
              <a:gd name="connsiteY1" fmla="*/ 0 h 6121040"/>
              <a:gd name="connsiteX2" fmla="*/ 6136058 w 6563494"/>
              <a:gd name="connsiteY2" fmla="*/ 0 h 6121040"/>
              <a:gd name="connsiteX3" fmla="*/ 6121436 w 6563494"/>
              <a:gd name="connsiteY3" fmla="*/ 5799073 h 6121040"/>
              <a:gd name="connsiteX4" fmla="*/ 321967 w 6563494"/>
              <a:gd name="connsiteY4" fmla="*/ 6121040 h 6121040"/>
              <a:gd name="connsiteX5" fmla="*/ 0 w 6563494"/>
              <a:gd name="connsiteY5" fmla="*/ 5799073 h 6121040"/>
              <a:gd name="connsiteX6" fmla="*/ 0 w 6563494"/>
              <a:gd name="connsiteY6" fmla="*/ 321967 h 6121040"/>
              <a:gd name="connsiteX0" fmla="*/ 0 w 6136058"/>
              <a:gd name="connsiteY0" fmla="*/ 321967 h 6121040"/>
              <a:gd name="connsiteX1" fmla="*/ 321967 w 6136058"/>
              <a:gd name="connsiteY1" fmla="*/ 0 h 6121040"/>
              <a:gd name="connsiteX2" fmla="*/ 6136058 w 6136058"/>
              <a:gd name="connsiteY2" fmla="*/ 0 h 6121040"/>
              <a:gd name="connsiteX3" fmla="*/ 6121436 w 6136058"/>
              <a:gd name="connsiteY3" fmla="*/ 5799073 h 6121040"/>
              <a:gd name="connsiteX4" fmla="*/ 321967 w 6136058"/>
              <a:gd name="connsiteY4" fmla="*/ 6121040 h 6121040"/>
              <a:gd name="connsiteX5" fmla="*/ 0 w 6136058"/>
              <a:gd name="connsiteY5" fmla="*/ 5799073 h 6121040"/>
              <a:gd name="connsiteX6" fmla="*/ 0 w 6136058"/>
              <a:gd name="connsiteY6" fmla="*/ 321967 h 6121040"/>
              <a:gd name="connsiteX0" fmla="*/ 0 w 6127643"/>
              <a:gd name="connsiteY0" fmla="*/ 321967 h 6121040"/>
              <a:gd name="connsiteX1" fmla="*/ 321967 w 6127643"/>
              <a:gd name="connsiteY1" fmla="*/ 0 h 6121040"/>
              <a:gd name="connsiteX2" fmla="*/ 6127643 w 6127643"/>
              <a:gd name="connsiteY2" fmla="*/ 0 h 6121040"/>
              <a:gd name="connsiteX3" fmla="*/ 6121436 w 6127643"/>
              <a:gd name="connsiteY3" fmla="*/ 5799073 h 6121040"/>
              <a:gd name="connsiteX4" fmla="*/ 321967 w 6127643"/>
              <a:gd name="connsiteY4" fmla="*/ 6121040 h 6121040"/>
              <a:gd name="connsiteX5" fmla="*/ 0 w 6127643"/>
              <a:gd name="connsiteY5" fmla="*/ 5799073 h 6121040"/>
              <a:gd name="connsiteX6" fmla="*/ 0 w 612764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5799073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6116028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4241"/>
              <a:gd name="connsiteY0" fmla="*/ 321967 h 6121638"/>
              <a:gd name="connsiteX1" fmla="*/ 321967 w 6124241"/>
              <a:gd name="connsiteY1" fmla="*/ 0 h 6121638"/>
              <a:gd name="connsiteX2" fmla="*/ 6122033 w 6124241"/>
              <a:gd name="connsiteY2" fmla="*/ 0 h 6121638"/>
              <a:gd name="connsiteX3" fmla="*/ 6124241 w 6124241"/>
              <a:gd name="connsiteY3" fmla="*/ 6121638 h 6121638"/>
              <a:gd name="connsiteX4" fmla="*/ 321967 w 6124241"/>
              <a:gd name="connsiteY4" fmla="*/ 6121040 h 6121638"/>
              <a:gd name="connsiteX5" fmla="*/ 0 w 6124241"/>
              <a:gd name="connsiteY5" fmla="*/ 5799073 h 6121638"/>
              <a:gd name="connsiteX6" fmla="*/ 0 w 6124241"/>
              <a:gd name="connsiteY6" fmla="*/ 321967 h 6121638"/>
              <a:gd name="connsiteX0" fmla="*/ 0 w 6122033"/>
              <a:gd name="connsiteY0" fmla="*/ 321967 h 6121638"/>
              <a:gd name="connsiteX1" fmla="*/ 321967 w 6122033"/>
              <a:gd name="connsiteY1" fmla="*/ 0 h 6121638"/>
              <a:gd name="connsiteX2" fmla="*/ 6122033 w 6122033"/>
              <a:gd name="connsiteY2" fmla="*/ 0 h 6121638"/>
              <a:gd name="connsiteX3" fmla="*/ 6118632 w 6122033"/>
              <a:gd name="connsiteY3" fmla="*/ 6121638 h 6121638"/>
              <a:gd name="connsiteX4" fmla="*/ 321967 w 6122033"/>
              <a:gd name="connsiteY4" fmla="*/ 6121040 h 6121638"/>
              <a:gd name="connsiteX5" fmla="*/ 0 w 6122033"/>
              <a:gd name="connsiteY5" fmla="*/ 5799073 h 6121638"/>
              <a:gd name="connsiteX6" fmla="*/ 0 w 6122033"/>
              <a:gd name="connsiteY6" fmla="*/ 321967 h 6121638"/>
              <a:gd name="connsiteX0" fmla="*/ 0 w 6122033"/>
              <a:gd name="connsiteY0" fmla="*/ 321967 h 6124443"/>
              <a:gd name="connsiteX1" fmla="*/ 321967 w 6122033"/>
              <a:gd name="connsiteY1" fmla="*/ 0 h 6124443"/>
              <a:gd name="connsiteX2" fmla="*/ 6122033 w 6122033"/>
              <a:gd name="connsiteY2" fmla="*/ 0 h 6124443"/>
              <a:gd name="connsiteX3" fmla="*/ 6121437 w 6122033"/>
              <a:gd name="connsiteY3" fmla="*/ 6124443 h 6124443"/>
              <a:gd name="connsiteX4" fmla="*/ 321967 w 6122033"/>
              <a:gd name="connsiteY4" fmla="*/ 6121040 h 6124443"/>
              <a:gd name="connsiteX5" fmla="*/ 0 w 6122033"/>
              <a:gd name="connsiteY5" fmla="*/ 5799073 h 6124443"/>
              <a:gd name="connsiteX6" fmla="*/ 0 w 6122033"/>
              <a:gd name="connsiteY6" fmla="*/ 321967 h 612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2033" h="6124443">
                <a:moveTo>
                  <a:pt x="0" y="321967"/>
                </a:moveTo>
                <a:cubicBezTo>
                  <a:pt x="0" y="144150"/>
                  <a:pt x="144150" y="0"/>
                  <a:pt x="321967" y="0"/>
                </a:cubicBezTo>
                <a:lnTo>
                  <a:pt x="6122033" y="0"/>
                </a:lnTo>
                <a:cubicBezTo>
                  <a:pt x="6120899" y="2040546"/>
                  <a:pt x="6122571" y="4083897"/>
                  <a:pt x="6121437" y="6124443"/>
                </a:cubicBezTo>
                <a:lnTo>
                  <a:pt x="321967" y="6121040"/>
                </a:lnTo>
                <a:cubicBezTo>
                  <a:pt x="144150" y="6121040"/>
                  <a:pt x="0" y="5976890"/>
                  <a:pt x="0" y="5799073"/>
                </a:cubicBezTo>
                <a:lnTo>
                  <a:pt x="0" y="321967"/>
                </a:lnTo>
                <a:close/>
              </a:path>
            </a:pathLst>
          </a:custGeom>
          <a:ln>
            <a:noFill/>
          </a:ln>
        </p:spPr>
        <p:txBody>
          <a:bodyPr tIns="3240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2" name="Title Placeholder"/>
          <p:cNvSpPr>
            <a:spLocks noGrp="1"/>
          </p:cNvSpPr>
          <p:nvPr>
            <p:ph type="ctr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presentation title</a:t>
            </a:r>
            <a:endParaRPr lang="en-GB" noProof="0" dirty="0"/>
          </a:p>
        </p:txBody>
      </p:sp>
      <p:sp>
        <p:nvSpPr>
          <p:cNvPr id="3" name="Subtitle Placeholder"/>
          <p:cNvSpPr>
            <a:spLocks noGrp="1"/>
          </p:cNvSpPr>
          <p:nvPr>
            <p:ph type="subTitle" idx="1"/>
          </p:nvPr>
        </p:nvSpPr>
        <p:spPr bwMode="gray">
          <a:xfrm>
            <a:off x="719574" y="1803400"/>
            <a:ext cx="5544616" cy="1008112"/>
          </a:xfrm>
        </p:spPr>
        <p:txBody>
          <a:bodyPr/>
          <a:lstStyle>
            <a:lvl1pPr marL="0" indent="0" algn="l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/>
          </a:p>
        </p:txBody>
      </p:sp>
      <p:pic>
        <p:nvPicPr>
          <p:cNvPr id="1027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942520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Confidential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3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4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5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29.02.2016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7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219877"/>
      </p:ext>
    </p:extLst>
  </p:cSld>
  <p:clrMapOvr>
    <a:masterClrMapping/>
  </p:clrMapOvr>
  <p:hf hd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8F96-33D8-4517-9D06-D66094B4EAD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88041"/>
      </p:ext>
    </p:extLst>
  </p:cSld>
  <p:clrMapOvr>
    <a:masterClrMapping/>
  </p:clrMapOvr>
  <p:hf hd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itle Placeholder"/>
          <p:cNvSpPr>
            <a:spLocks noGrp="1"/>
          </p:cNvSpPr>
          <p:nvPr>
            <p:ph type="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section title</a:t>
            </a:r>
            <a:endParaRPr lang="en-GB" noProof="0" dirty="0"/>
          </a:p>
        </p:txBody>
      </p:sp>
      <p:pic>
        <p:nvPicPr>
          <p:cNvPr id="14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942520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Confidential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8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29.02.2016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Text Placeholder"/>
          <p:cNvSpPr>
            <a:spLocks noGrp="1"/>
          </p:cNvSpPr>
          <p:nvPr>
            <p:ph type="body" idx="1"/>
          </p:nvPr>
        </p:nvSpPr>
        <p:spPr bwMode="gray">
          <a:xfrm>
            <a:off x="719574" y="1803400"/>
            <a:ext cx="5544616" cy="1008112"/>
          </a:xfrm>
        </p:spPr>
        <p:txBody>
          <a:bodyPr anchor="t" anchorCtr="0"/>
          <a:lstStyle>
            <a:lvl1pPr marL="0" indent="0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12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699194"/>
      </p:ext>
    </p:extLst>
  </p:cSld>
  <p:clrMapOvr>
    <a:masterClrMapping/>
  </p:clrMapOvr>
  <p:hf hd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8C24-79FC-46D6-AF30-DDBEEDC6648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58777" y="1952629"/>
            <a:ext cx="4105213" cy="453707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80014" y="1952629"/>
            <a:ext cx="4105213" cy="453707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21374510"/>
      </p:ext>
    </p:extLst>
  </p:cSld>
  <p:clrMapOvr>
    <a:masterClrMapping/>
  </p:clrMapOvr>
  <p:hf hd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77E8-3714-496A-A978-CC943C1F5AE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531" y="1952625"/>
            <a:ext cx="8424936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26765161"/>
      </p:ext>
    </p:extLst>
  </p:cSld>
  <p:clrMapOvr>
    <a:masterClrMapping/>
  </p:clrMapOvr>
  <p:hf hd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8AC8-2953-41C3-98DA-80F9A759950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8777" y="1952625"/>
            <a:ext cx="4105213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80014" y="1952629"/>
            <a:ext cx="4105213" cy="453707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16847329"/>
      </p:ext>
    </p:extLst>
  </p:cSld>
  <p:clrMapOvr>
    <a:masterClrMapping/>
  </p:clrMapOvr>
  <p:hf hd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91C0-5A14-4CEC-AB9D-9969BBD5C44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854010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itle Placeholder"/>
          <p:cNvSpPr>
            <a:spLocks noGrp="1"/>
          </p:cNvSpPr>
          <p:nvPr>
            <p:ph type="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section title</a:t>
            </a:r>
            <a:endParaRPr lang="en-GB" noProof="0" dirty="0"/>
          </a:p>
        </p:txBody>
      </p:sp>
      <p:pic>
        <p:nvPicPr>
          <p:cNvPr id="14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942520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Global Marketing / Global AD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8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18.02.2016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Text Placeholder"/>
          <p:cNvSpPr>
            <a:spLocks noGrp="1"/>
          </p:cNvSpPr>
          <p:nvPr>
            <p:ph type="body" idx="1"/>
          </p:nvPr>
        </p:nvSpPr>
        <p:spPr bwMode="gray">
          <a:xfrm>
            <a:off x="719574" y="1803400"/>
            <a:ext cx="5544616" cy="1008112"/>
          </a:xfrm>
        </p:spPr>
        <p:txBody>
          <a:bodyPr anchor="t" anchorCtr="0"/>
          <a:lstStyle>
            <a:lvl1pPr marL="0" indent="0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pic>
        <p:nvPicPr>
          <p:cNvPr id="12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46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Images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F04A6-7D1E-43AF-8A71-153D9FF6DFB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2" y="1952626"/>
            <a:ext cx="4284476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44008" y="1952626"/>
            <a:ext cx="4320480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0394288"/>
      </p:ext>
    </p:extLst>
  </p:cSld>
  <p:clrMapOvr>
    <a:masterClrMapping/>
  </p:clrMapOvr>
  <p:hf hd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2E61B-9E97-4B5F-8992-0BC5230F7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4" y="836614"/>
            <a:ext cx="8784976" cy="5832474"/>
          </a:xfrm>
        </p:spPr>
        <p:txBody>
          <a:bodyPr tIns="2448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12579089"/>
      </p:ext>
    </p:extLst>
  </p:cSld>
  <p:clrMapOvr>
    <a:masterClrMapping/>
  </p:clrMapOvr>
  <p:hf hd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E171-B2EA-4C1A-9D0B-48B988812FD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368224"/>
      </p:ext>
    </p:extLst>
  </p:cSld>
  <p:clrMapOvr>
    <a:masterClrMapping/>
  </p:clrMapOvr>
  <p:hf hd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type="titleOnly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7C3A-919A-4D0A-AA10-E09FD8E0EDA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364540"/>
      </p:ext>
    </p:extLst>
  </p:cSld>
  <p:clrMapOvr>
    <a:masterClrMapping/>
  </p:clrMapOvr>
  <p:hf hd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Picture Placeholder"/>
          <p:cNvSpPr>
            <a:spLocks noGrp="1"/>
          </p:cNvSpPr>
          <p:nvPr>
            <p:ph type="pic" sz="quarter" idx="10"/>
          </p:nvPr>
        </p:nvSpPr>
        <p:spPr bwMode="gray">
          <a:xfrm>
            <a:off x="358776" y="368661"/>
            <a:ext cx="6122033" cy="6124443"/>
          </a:xfrm>
          <a:custGeom>
            <a:avLst/>
            <a:gdLst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321967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17102 w 6121436"/>
              <a:gd name="connsiteY3" fmla="*/ 300299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331984"/>
              <a:gd name="connsiteY0" fmla="*/ 321967 h 6121040"/>
              <a:gd name="connsiteX1" fmla="*/ 321967 w 6331984"/>
              <a:gd name="connsiteY1" fmla="*/ 0 h 6121040"/>
              <a:gd name="connsiteX2" fmla="*/ 5799469 w 6331984"/>
              <a:gd name="connsiteY2" fmla="*/ 0 h 6121040"/>
              <a:gd name="connsiteX3" fmla="*/ 6121436 w 6331984"/>
              <a:gd name="connsiteY3" fmla="*/ 5799073 h 6121040"/>
              <a:gd name="connsiteX4" fmla="*/ 5799469 w 6331984"/>
              <a:gd name="connsiteY4" fmla="*/ 6121040 h 6121040"/>
              <a:gd name="connsiteX5" fmla="*/ 321967 w 6331984"/>
              <a:gd name="connsiteY5" fmla="*/ 6121040 h 6121040"/>
              <a:gd name="connsiteX6" fmla="*/ 0 w 6331984"/>
              <a:gd name="connsiteY6" fmla="*/ 5799073 h 6121040"/>
              <a:gd name="connsiteX7" fmla="*/ 0 w 6331984"/>
              <a:gd name="connsiteY7" fmla="*/ 321967 h 6121040"/>
              <a:gd name="connsiteX0" fmla="*/ 0 w 6503367"/>
              <a:gd name="connsiteY0" fmla="*/ 321967 h 6121040"/>
              <a:gd name="connsiteX1" fmla="*/ 321967 w 6503367"/>
              <a:gd name="connsiteY1" fmla="*/ 0 h 6121040"/>
              <a:gd name="connsiteX2" fmla="*/ 5799469 w 6503367"/>
              <a:gd name="connsiteY2" fmla="*/ 0 h 6121040"/>
              <a:gd name="connsiteX3" fmla="*/ 6121436 w 6503367"/>
              <a:gd name="connsiteY3" fmla="*/ 5799073 h 6121040"/>
              <a:gd name="connsiteX4" fmla="*/ 5799469 w 6503367"/>
              <a:gd name="connsiteY4" fmla="*/ 6121040 h 6121040"/>
              <a:gd name="connsiteX5" fmla="*/ 321967 w 6503367"/>
              <a:gd name="connsiteY5" fmla="*/ 6121040 h 6121040"/>
              <a:gd name="connsiteX6" fmla="*/ 0 w 6503367"/>
              <a:gd name="connsiteY6" fmla="*/ 5799073 h 6121040"/>
              <a:gd name="connsiteX7" fmla="*/ 0 w 6503367"/>
              <a:gd name="connsiteY7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5799073 h 6121040"/>
              <a:gd name="connsiteX4" fmla="*/ 5799469 w 6121436"/>
              <a:gd name="connsiteY4" fmla="*/ 6121040 h 6121040"/>
              <a:gd name="connsiteX5" fmla="*/ 321967 w 6121436"/>
              <a:gd name="connsiteY5" fmla="*/ 6121040 h 6121040"/>
              <a:gd name="connsiteX6" fmla="*/ 0 w 6121436"/>
              <a:gd name="connsiteY6" fmla="*/ 5799073 h 6121040"/>
              <a:gd name="connsiteX7" fmla="*/ 0 w 6121436"/>
              <a:gd name="connsiteY7" fmla="*/ 321967 h 6121040"/>
              <a:gd name="connsiteX0" fmla="*/ 0 w 6204002"/>
              <a:gd name="connsiteY0" fmla="*/ 321967 h 6121040"/>
              <a:gd name="connsiteX1" fmla="*/ 321967 w 6204002"/>
              <a:gd name="connsiteY1" fmla="*/ 0 h 6121040"/>
              <a:gd name="connsiteX2" fmla="*/ 6136058 w 6204002"/>
              <a:gd name="connsiteY2" fmla="*/ 0 h 6121040"/>
              <a:gd name="connsiteX3" fmla="*/ 6121436 w 6204002"/>
              <a:gd name="connsiteY3" fmla="*/ 5799073 h 6121040"/>
              <a:gd name="connsiteX4" fmla="*/ 5799469 w 6204002"/>
              <a:gd name="connsiteY4" fmla="*/ 6121040 h 6121040"/>
              <a:gd name="connsiteX5" fmla="*/ 321967 w 6204002"/>
              <a:gd name="connsiteY5" fmla="*/ 6121040 h 6121040"/>
              <a:gd name="connsiteX6" fmla="*/ 0 w 6204002"/>
              <a:gd name="connsiteY6" fmla="*/ 5799073 h 6121040"/>
              <a:gd name="connsiteX7" fmla="*/ 0 w 6204002"/>
              <a:gd name="connsiteY7" fmla="*/ 321967 h 6121040"/>
              <a:gd name="connsiteX0" fmla="*/ 0 w 6204002"/>
              <a:gd name="connsiteY0" fmla="*/ 321967 h 6354174"/>
              <a:gd name="connsiteX1" fmla="*/ 321967 w 6204002"/>
              <a:gd name="connsiteY1" fmla="*/ 0 h 6354174"/>
              <a:gd name="connsiteX2" fmla="*/ 6136058 w 6204002"/>
              <a:gd name="connsiteY2" fmla="*/ 0 h 6354174"/>
              <a:gd name="connsiteX3" fmla="*/ 6121436 w 6204002"/>
              <a:gd name="connsiteY3" fmla="*/ 5799073 h 6354174"/>
              <a:gd name="connsiteX4" fmla="*/ 321967 w 6204002"/>
              <a:gd name="connsiteY4" fmla="*/ 6121040 h 6354174"/>
              <a:gd name="connsiteX5" fmla="*/ 0 w 6204002"/>
              <a:gd name="connsiteY5" fmla="*/ 5799073 h 6354174"/>
              <a:gd name="connsiteX6" fmla="*/ 0 w 6204002"/>
              <a:gd name="connsiteY6" fmla="*/ 321967 h 6354174"/>
              <a:gd name="connsiteX0" fmla="*/ 0 w 6205513"/>
              <a:gd name="connsiteY0" fmla="*/ 321967 h 6354174"/>
              <a:gd name="connsiteX1" fmla="*/ 321967 w 6205513"/>
              <a:gd name="connsiteY1" fmla="*/ 0 h 6354174"/>
              <a:gd name="connsiteX2" fmla="*/ 6136058 w 6205513"/>
              <a:gd name="connsiteY2" fmla="*/ 0 h 6354174"/>
              <a:gd name="connsiteX3" fmla="*/ 6121436 w 6205513"/>
              <a:gd name="connsiteY3" fmla="*/ 5799073 h 6354174"/>
              <a:gd name="connsiteX4" fmla="*/ 321967 w 6205513"/>
              <a:gd name="connsiteY4" fmla="*/ 6121040 h 6354174"/>
              <a:gd name="connsiteX5" fmla="*/ 0 w 6205513"/>
              <a:gd name="connsiteY5" fmla="*/ 5799073 h 6354174"/>
              <a:gd name="connsiteX6" fmla="*/ 0 w 6205513"/>
              <a:gd name="connsiteY6" fmla="*/ 321967 h 6354174"/>
              <a:gd name="connsiteX0" fmla="*/ 0 w 6854629"/>
              <a:gd name="connsiteY0" fmla="*/ 321967 h 6354174"/>
              <a:gd name="connsiteX1" fmla="*/ 321967 w 6854629"/>
              <a:gd name="connsiteY1" fmla="*/ 0 h 6354174"/>
              <a:gd name="connsiteX2" fmla="*/ 6136058 w 6854629"/>
              <a:gd name="connsiteY2" fmla="*/ 0 h 6354174"/>
              <a:gd name="connsiteX3" fmla="*/ 6121436 w 6854629"/>
              <a:gd name="connsiteY3" fmla="*/ 5799073 h 6354174"/>
              <a:gd name="connsiteX4" fmla="*/ 321967 w 6854629"/>
              <a:gd name="connsiteY4" fmla="*/ 6121040 h 6354174"/>
              <a:gd name="connsiteX5" fmla="*/ 0 w 6854629"/>
              <a:gd name="connsiteY5" fmla="*/ 5799073 h 6354174"/>
              <a:gd name="connsiteX6" fmla="*/ 0 w 6854629"/>
              <a:gd name="connsiteY6" fmla="*/ 321967 h 6354174"/>
              <a:gd name="connsiteX0" fmla="*/ 0 w 6563494"/>
              <a:gd name="connsiteY0" fmla="*/ 321967 h 6354174"/>
              <a:gd name="connsiteX1" fmla="*/ 321967 w 6563494"/>
              <a:gd name="connsiteY1" fmla="*/ 0 h 6354174"/>
              <a:gd name="connsiteX2" fmla="*/ 6136058 w 6563494"/>
              <a:gd name="connsiteY2" fmla="*/ 0 h 6354174"/>
              <a:gd name="connsiteX3" fmla="*/ 6121436 w 6563494"/>
              <a:gd name="connsiteY3" fmla="*/ 5799073 h 6354174"/>
              <a:gd name="connsiteX4" fmla="*/ 321967 w 6563494"/>
              <a:gd name="connsiteY4" fmla="*/ 6121040 h 6354174"/>
              <a:gd name="connsiteX5" fmla="*/ 0 w 6563494"/>
              <a:gd name="connsiteY5" fmla="*/ 5799073 h 6354174"/>
              <a:gd name="connsiteX6" fmla="*/ 0 w 6563494"/>
              <a:gd name="connsiteY6" fmla="*/ 321967 h 6354174"/>
              <a:gd name="connsiteX0" fmla="*/ 0 w 6563494"/>
              <a:gd name="connsiteY0" fmla="*/ 321967 h 6121040"/>
              <a:gd name="connsiteX1" fmla="*/ 321967 w 6563494"/>
              <a:gd name="connsiteY1" fmla="*/ 0 h 6121040"/>
              <a:gd name="connsiteX2" fmla="*/ 6136058 w 6563494"/>
              <a:gd name="connsiteY2" fmla="*/ 0 h 6121040"/>
              <a:gd name="connsiteX3" fmla="*/ 6121436 w 6563494"/>
              <a:gd name="connsiteY3" fmla="*/ 5799073 h 6121040"/>
              <a:gd name="connsiteX4" fmla="*/ 321967 w 6563494"/>
              <a:gd name="connsiteY4" fmla="*/ 6121040 h 6121040"/>
              <a:gd name="connsiteX5" fmla="*/ 0 w 6563494"/>
              <a:gd name="connsiteY5" fmla="*/ 5799073 h 6121040"/>
              <a:gd name="connsiteX6" fmla="*/ 0 w 6563494"/>
              <a:gd name="connsiteY6" fmla="*/ 321967 h 6121040"/>
              <a:gd name="connsiteX0" fmla="*/ 0 w 6136058"/>
              <a:gd name="connsiteY0" fmla="*/ 321967 h 6121040"/>
              <a:gd name="connsiteX1" fmla="*/ 321967 w 6136058"/>
              <a:gd name="connsiteY1" fmla="*/ 0 h 6121040"/>
              <a:gd name="connsiteX2" fmla="*/ 6136058 w 6136058"/>
              <a:gd name="connsiteY2" fmla="*/ 0 h 6121040"/>
              <a:gd name="connsiteX3" fmla="*/ 6121436 w 6136058"/>
              <a:gd name="connsiteY3" fmla="*/ 5799073 h 6121040"/>
              <a:gd name="connsiteX4" fmla="*/ 321967 w 6136058"/>
              <a:gd name="connsiteY4" fmla="*/ 6121040 h 6121040"/>
              <a:gd name="connsiteX5" fmla="*/ 0 w 6136058"/>
              <a:gd name="connsiteY5" fmla="*/ 5799073 h 6121040"/>
              <a:gd name="connsiteX6" fmla="*/ 0 w 6136058"/>
              <a:gd name="connsiteY6" fmla="*/ 321967 h 6121040"/>
              <a:gd name="connsiteX0" fmla="*/ 0 w 6127643"/>
              <a:gd name="connsiteY0" fmla="*/ 321967 h 6121040"/>
              <a:gd name="connsiteX1" fmla="*/ 321967 w 6127643"/>
              <a:gd name="connsiteY1" fmla="*/ 0 h 6121040"/>
              <a:gd name="connsiteX2" fmla="*/ 6127643 w 6127643"/>
              <a:gd name="connsiteY2" fmla="*/ 0 h 6121040"/>
              <a:gd name="connsiteX3" fmla="*/ 6121436 w 6127643"/>
              <a:gd name="connsiteY3" fmla="*/ 5799073 h 6121040"/>
              <a:gd name="connsiteX4" fmla="*/ 321967 w 6127643"/>
              <a:gd name="connsiteY4" fmla="*/ 6121040 h 6121040"/>
              <a:gd name="connsiteX5" fmla="*/ 0 w 6127643"/>
              <a:gd name="connsiteY5" fmla="*/ 5799073 h 6121040"/>
              <a:gd name="connsiteX6" fmla="*/ 0 w 612764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5799073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6116028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4241"/>
              <a:gd name="connsiteY0" fmla="*/ 321967 h 6121638"/>
              <a:gd name="connsiteX1" fmla="*/ 321967 w 6124241"/>
              <a:gd name="connsiteY1" fmla="*/ 0 h 6121638"/>
              <a:gd name="connsiteX2" fmla="*/ 6122033 w 6124241"/>
              <a:gd name="connsiteY2" fmla="*/ 0 h 6121638"/>
              <a:gd name="connsiteX3" fmla="*/ 6124241 w 6124241"/>
              <a:gd name="connsiteY3" fmla="*/ 6121638 h 6121638"/>
              <a:gd name="connsiteX4" fmla="*/ 321967 w 6124241"/>
              <a:gd name="connsiteY4" fmla="*/ 6121040 h 6121638"/>
              <a:gd name="connsiteX5" fmla="*/ 0 w 6124241"/>
              <a:gd name="connsiteY5" fmla="*/ 5799073 h 6121638"/>
              <a:gd name="connsiteX6" fmla="*/ 0 w 6124241"/>
              <a:gd name="connsiteY6" fmla="*/ 321967 h 6121638"/>
              <a:gd name="connsiteX0" fmla="*/ 0 w 6122033"/>
              <a:gd name="connsiteY0" fmla="*/ 321967 h 6121638"/>
              <a:gd name="connsiteX1" fmla="*/ 321967 w 6122033"/>
              <a:gd name="connsiteY1" fmla="*/ 0 h 6121638"/>
              <a:gd name="connsiteX2" fmla="*/ 6122033 w 6122033"/>
              <a:gd name="connsiteY2" fmla="*/ 0 h 6121638"/>
              <a:gd name="connsiteX3" fmla="*/ 6118632 w 6122033"/>
              <a:gd name="connsiteY3" fmla="*/ 6121638 h 6121638"/>
              <a:gd name="connsiteX4" fmla="*/ 321967 w 6122033"/>
              <a:gd name="connsiteY4" fmla="*/ 6121040 h 6121638"/>
              <a:gd name="connsiteX5" fmla="*/ 0 w 6122033"/>
              <a:gd name="connsiteY5" fmla="*/ 5799073 h 6121638"/>
              <a:gd name="connsiteX6" fmla="*/ 0 w 6122033"/>
              <a:gd name="connsiteY6" fmla="*/ 321967 h 6121638"/>
              <a:gd name="connsiteX0" fmla="*/ 0 w 6122033"/>
              <a:gd name="connsiteY0" fmla="*/ 321967 h 6124443"/>
              <a:gd name="connsiteX1" fmla="*/ 321967 w 6122033"/>
              <a:gd name="connsiteY1" fmla="*/ 0 h 6124443"/>
              <a:gd name="connsiteX2" fmla="*/ 6122033 w 6122033"/>
              <a:gd name="connsiteY2" fmla="*/ 0 h 6124443"/>
              <a:gd name="connsiteX3" fmla="*/ 6121437 w 6122033"/>
              <a:gd name="connsiteY3" fmla="*/ 6124443 h 6124443"/>
              <a:gd name="connsiteX4" fmla="*/ 321967 w 6122033"/>
              <a:gd name="connsiteY4" fmla="*/ 6121040 h 6124443"/>
              <a:gd name="connsiteX5" fmla="*/ 0 w 6122033"/>
              <a:gd name="connsiteY5" fmla="*/ 5799073 h 6124443"/>
              <a:gd name="connsiteX6" fmla="*/ 0 w 6122033"/>
              <a:gd name="connsiteY6" fmla="*/ 321967 h 612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2033" h="6124443">
                <a:moveTo>
                  <a:pt x="0" y="321967"/>
                </a:moveTo>
                <a:cubicBezTo>
                  <a:pt x="0" y="144150"/>
                  <a:pt x="144150" y="0"/>
                  <a:pt x="321967" y="0"/>
                </a:cubicBezTo>
                <a:lnTo>
                  <a:pt x="6122033" y="0"/>
                </a:lnTo>
                <a:cubicBezTo>
                  <a:pt x="6120899" y="2040546"/>
                  <a:pt x="6122571" y="4083897"/>
                  <a:pt x="6121437" y="6124443"/>
                </a:cubicBezTo>
                <a:lnTo>
                  <a:pt x="321967" y="6121040"/>
                </a:lnTo>
                <a:cubicBezTo>
                  <a:pt x="144150" y="6121040"/>
                  <a:pt x="0" y="5976890"/>
                  <a:pt x="0" y="5799073"/>
                </a:cubicBezTo>
                <a:lnTo>
                  <a:pt x="0" y="321967"/>
                </a:lnTo>
                <a:close/>
              </a:path>
            </a:pathLst>
          </a:custGeom>
          <a:ln>
            <a:noFill/>
          </a:ln>
        </p:spPr>
        <p:txBody>
          <a:bodyPr tIns="3240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2" name="Title Placeholder"/>
          <p:cNvSpPr>
            <a:spLocks noGrp="1"/>
          </p:cNvSpPr>
          <p:nvPr>
            <p:ph type="ctr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presentation title</a:t>
            </a:r>
            <a:endParaRPr lang="en-GB" noProof="0" dirty="0"/>
          </a:p>
        </p:txBody>
      </p:sp>
      <p:sp>
        <p:nvSpPr>
          <p:cNvPr id="3" name="Subtitle Placeholder"/>
          <p:cNvSpPr>
            <a:spLocks noGrp="1"/>
          </p:cNvSpPr>
          <p:nvPr>
            <p:ph type="subTitle" idx="1"/>
          </p:nvPr>
        </p:nvSpPr>
        <p:spPr bwMode="gray">
          <a:xfrm>
            <a:off x="719574" y="1803400"/>
            <a:ext cx="5544616" cy="1008112"/>
          </a:xfrm>
        </p:spPr>
        <p:txBody>
          <a:bodyPr/>
          <a:lstStyle>
            <a:lvl1pPr marL="0" indent="0" algn="l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/>
          </a:p>
        </p:txBody>
      </p:sp>
      <p:pic>
        <p:nvPicPr>
          <p:cNvPr id="1027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942520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Confidential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3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4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5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29.02.2016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7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20318"/>
      </p:ext>
    </p:extLst>
  </p:cSld>
  <p:clrMapOvr>
    <a:masterClrMapping/>
  </p:clrMapOvr>
  <p:hf hd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8F96-33D8-4517-9D06-D66094B4EAD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956217"/>
      </p:ext>
    </p:extLst>
  </p:cSld>
  <p:clrMapOvr>
    <a:masterClrMapping/>
  </p:clrMapOvr>
  <p:hf hd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itle Placeholder"/>
          <p:cNvSpPr>
            <a:spLocks noGrp="1"/>
          </p:cNvSpPr>
          <p:nvPr>
            <p:ph type="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section title</a:t>
            </a:r>
            <a:endParaRPr lang="en-GB" noProof="0" dirty="0"/>
          </a:p>
        </p:txBody>
      </p:sp>
      <p:pic>
        <p:nvPicPr>
          <p:cNvPr id="14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942520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Confidential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8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29.02.2016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Text Placeholder"/>
          <p:cNvSpPr>
            <a:spLocks noGrp="1"/>
          </p:cNvSpPr>
          <p:nvPr>
            <p:ph type="body" idx="1"/>
          </p:nvPr>
        </p:nvSpPr>
        <p:spPr bwMode="gray">
          <a:xfrm>
            <a:off x="719574" y="1803400"/>
            <a:ext cx="5544616" cy="1008112"/>
          </a:xfrm>
        </p:spPr>
        <p:txBody>
          <a:bodyPr anchor="t" anchorCtr="0"/>
          <a:lstStyle>
            <a:lvl1pPr marL="0" indent="0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12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815560"/>
      </p:ext>
    </p:extLst>
  </p:cSld>
  <p:clrMapOvr>
    <a:masterClrMapping/>
  </p:clrMapOvr>
  <p:hf hdr="0" dt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8C24-79FC-46D6-AF30-DDBEEDC6648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58777" y="1952629"/>
            <a:ext cx="4105213" cy="453707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80014" y="1952629"/>
            <a:ext cx="4105213" cy="453707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3406631"/>
      </p:ext>
    </p:extLst>
  </p:cSld>
  <p:clrMapOvr>
    <a:masterClrMapping/>
  </p:clrMapOvr>
  <p:hf hd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77E8-3714-496A-A978-CC943C1F5AE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531" y="1952625"/>
            <a:ext cx="8424936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12446018"/>
      </p:ext>
    </p:extLst>
  </p:cSld>
  <p:clrMapOvr>
    <a:masterClrMapping/>
  </p:clrMapOvr>
  <p:hf hd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8AC8-2953-41C3-98DA-80F9A759950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8777" y="1952625"/>
            <a:ext cx="4105213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80014" y="1952629"/>
            <a:ext cx="4105213" cy="453707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3423322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5C6AF-7F94-4850-BEA4-D5EF6C474ED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58777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80014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1818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65418100"/>
      </p:ext>
    </p:extLst>
  </p:cSld>
  <p:clrMapOvr>
    <a:masterClrMapping/>
  </p:clrMapOvr>
  <p:hf hd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Images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F04A6-7D1E-43AF-8A71-153D9FF6DFB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2" y="1952626"/>
            <a:ext cx="4284476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44008" y="1952626"/>
            <a:ext cx="4320480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69318747"/>
      </p:ext>
    </p:extLst>
  </p:cSld>
  <p:clrMapOvr>
    <a:masterClrMapping/>
  </p:clrMapOvr>
  <p:hf hd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2E61B-9E97-4B5F-8992-0BC5230F7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4" y="836614"/>
            <a:ext cx="8784976" cy="5832474"/>
          </a:xfrm>
        </p:spPr>
        <p:txBody>
          <a:bodyPr tIns="2448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67598508"/>
      </p:ext>
    </p:extLst>
  </p:cSld>
  <p:clrMapOvr>
    <a:masterClrMapping/>
  </p:clrMapOvr>
  <p:hf hd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E171-B2EA-4C1A-9D0B-48B988812FD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804950"/>
      </p:ext>
    </p:extLst>
  </p:cSld>
  <p:clrMapOvr>
    <a:masterClrMapping/>
  </p:clrMapOvr>
  <p:hf hdr="0" dt="0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type="titleOnly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7C3A-919A-4D0A-AA10-E09FD8E0EDA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253231"/>
      </p:ext>
    </p:extLst>
  </p:cSld>
  <p:clrMapOvr>
    <a:masterClrMapping/>
  </p:clrMapOvr>
  <p:hf hdr="0" dt="0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Picture Placeholder"/>
          <p:cNvSpPr>
            <a:spLocks noGrp="1"/>
          </p:cNvSpPr>
          <p:nvPr>
            <p:ph type="pic" sz="quarter" idx="10"/>
          </p:nvPr>
        </p:nvSpPr>
        <p:spPr bwMode="gray">
          <a:xfrm>
            <a:off x="358776" y="368661"/>
            <a:ext cx="6122033" cy="6124443"/>
          </a:xfrm>
          <a:custGeom>
            <a:avLst/>
            <a:gdLst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321967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17102 w 6121436"/>
              <a:gd name="connsiteY3" fmla="*/ 300299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331984"/>
              <a:gd name="connsiteY0" fmla="*/ 321967 h 6121040"/>
              <a:gd name="connsiteX1" fmla="*/ 321967 w 6331984"/>
              <a:gd name="connsiteY1" fmla="*/ 0 h 6121040"/>
              <a:gd name="connsiteX2" fmla="*/ 5799469 w 6331984"/>
              <a:gd name="connsiteY2" fmla="*/ 0 h 6121040"/>
              <a:gd name="connsiteX3" fmla="*/ 6121436 w 6331984"/>
              <a:gd name="connsiteY3" fmla="*/ 5799073 h 6121040"/>
              <a:gd name="connsiteX4" fmla="*/ 5799469 w 6331984"/>
              <a:gd name="connsiteY4" fmla="*/ 6121040 h 6121040"/>
              <a:gd name="connsiteX5" fmla="*/ 321967 w 6331984"/>
              <a:gd name="connsiteY5" fmla="*/ 6121040 h 6121040"/>
              <a:gd name="connsiteX6" fmla="*/ 0 w 6331984"/>
              <a:gd name="connsiteY6" fmla="*/ 5799073 h 6121040"/>
              <a:gd name="connsiteX7" fmla="*/ 0 w 6331984"/>
              <a:gd name="connsiteY7" fmla="*/ 321967 h 6121040"/>
              <a:gd name="connsiteX0" fmla="*/ 0 w 6503367"/>
              <a:gd name="connsiteY0" fmla="*/ 321967 h 6121040"/>
              <a:gd name="connsiteX1" fmla="*/ 321967 w 6503367"/>
              <a:gd name="connsiteY1" fmla="*/ 0 h 6121040"/>
              <a:gd name="connsiteX2" fmla="*/ 5799469 w 6503367"/>
              <a:gd name="connsiteY2" fmla="*/ 0 h 6121040"/>
              <a:gd name="connsiteX3" fmla="*/ 6121436 w 6503367"/>
              <a:gd name="connsiteY3" fmla="*/ 5799073 h 6121040"/>
              <a:gd name="connsiteX4" fmla="*/ 5799469 w 6503367"/>
              <a:gd name="connsiteY4" fmla="*/ 6121040 h 6121040"/>
              <a:gd name="connsiteX5" fmla="*/ 321967 w 6503367"/>
              <a:gd name="connsiteY5" fmla="*/ 6121040 h 6121040"/>
              <a:gd name="connsiteX6" fmla="*/ 0 w 6503367"/>
              <a:gd name="connsiteY6" fmla="*/ 5799073 h 6121040"/>
              <a:gd name="connsiteX7" fmla="*/ 0 w 6503367"/>
              <a:gd name="connsiteY7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5799073 h 6121040"/>
              <a:gd name="connsiteX4" fmla="*/ 5799469 w 6121436"/>
              <a:gd name="connsiteY4" fmla="*/ 6121040 h 6121040"/>
              <a:gd name="connsiteX5" fmla="*/ 321967 w 6121436"/>
              <a:gd name="connsiteY5" fmla="*/ 6121040 h 6121040"/>
              <a:gd name="connsiteX6" fmla="*/ 0 w 6121436"/>
              <a:gd name="connsiteY6" fmla="*/ 5799073 h 6121040"/>
              <a:gd name="connsiteX7" fmla="*/ 0 w 6121436"/>
              <a:gd name="connsiteY7" fmla="*/ 321967 h 6121040"/>
              <a:gd name="connsiteX0" fmla="*/ 0 w 6204002"/>
              <a:gd name="connsiteY0" fmla="*/ 321967 h 6121040"/>
              <a:gd name="connsiteX1" fmla="*/ 321967 w 6204002"/>
              <a:gd name="connsiteY1" fmla="*/ 0 h 6121040"/>
              <a:gd name="connsiteX2" fmla="*/ 6136058 w 6204002"/>
              <a:gd name="connsiteY2" fmla="*/ 0 h 6121040"/>
              <a:gd name="connsiteX3" fmla="*/ 6121436 w 6204002"/>
              <a:gd name="connsiteY3" fmla="*/ 5799073 h 6121040"/>
              <a:gd name="connsiteX4" fmla="*/ 5799469 w 6204002"/>
              <a:gd name="connsiteY4" fmla="*/ 6121040 h 6121040"/>
              <a:gd name="connsiteX5" fmla="*/ 321967 w 6204002"/>
              <a:gd name="connsiteY5" fmla="*/ 6121040 h 6121040"/>
              <a:gd name="connsiteX6" fmla="*/ 0 w 6204002"/>
              <a:gd name="connsiteY6" fmla="*/ 5799073 h 6121040"/>
              <a:gd name="connsiteX7" fmla="*/ 0 w 6204002"/>
              <a:gd name="connsiteY7" fmla="*/ 321967 h 6121040"/>
              <a:gd name="connsiteX0" fmla="*/ 0 w 6204002"/>
              <a:gd name="connsiteY0" fmla="*/ 321967 h 6354174"/>
              <a:gd name="connsiteX1" fmla="*/ 321967 w 6204002"/>
              <a:gd name="connsiteY1" fmla="*/ 0 h 6354174"/>
              <a:gd name="connsiteX2" fmla="*/ 6136058 w 6204002"/>
              <a:gd name="connsiteY2" fmla="*/ 0 h 6354174"/>
              <a:gd name="connsiteX3" fmla="*/ 6121436 w 6204002"/>
              <a:gd name="connsiteY3" fmla="*/ 5799073 h 6354174"/>
              <a:gd name="connsiteX4" fmla="*/ 321967 w 6204002"/>
              <a:gd name="connsiteY4" fmla="*/ 6121040 h 6354174"/>
              <a:gd name="connsiteX5" fmla="*/ 0 w 6204002"/>
              <a:gd name="connsiteY5" fmla="*/ 5799073 h 6354174"/>
              <a:gd name="connsiteX6" fmla="*/ 0 w 6204002"/>
              <a:gd name="connsiteY6" fmla="*/ 321967 h 6354174"/>
              <a:gd name="connsiteX0" fmla="*/ 0 w 6205513"/>
              <a:gd name="connsiteY0" fmla="*/ 321967 h 6354174"/>
              <a:gd name="connsiteX1" fmla="*/ 321967 w 6205513"/>
              <a:gd name="connsiteY1" fmla="*/ 0 h 6354174"/>
              <a:gd name="connsiteX2" fmla="*/ 6136058 w 6205513"/>
              <a:gd name="connsiteY2" fmla="*/ 0 h 6354174"/>
              <a:gd name="connsiteX3" fmla="*/ 6121436 w 6205513"/>
              <a:gd name="connsiteY3" fmla="*/ 5799073 h 6354174"/>
              <a:gd name="connsiteX4" fmla="*/ 321967 w 6205513"/>
              <a:gd name="connsiteY4" fmla="*/ 6121040 h 6354174"/>
              <a:gd name="connsiteX5" fmla="*/ 0 w 6205513"/>
              <a:gd name="connsiteY5" fmla="*/ 5799073 h 6354174"/>
              <a:gd name="connsiteX6" fmla="*/ 0 w 6205513"/>
              <a:gd name="connsiteY6" fmla="*/ 321967 h 6354174"/>
              <a:gd name="connsiteX0" fmla="*/ 0 w 6854629"/>
              <a:gd name="connsiteY0" fmla="*/ 321967 h 6354174"/>
              <a:gd name="connsiteX1" fmla="*/ 321967 w 6854629"/>
              <a:gd name="connsiteY1" fmla="*/ 0 h 6354174"/>
              <a:gd name="connsiteX2" fmla="*/ 6136058 w 6854629"/>
              <a:gd name="connsiteY2" fmla="*/ 0 h 6354174"/>
              <a:gd name="connsiteX3" fmla="*/ 6121436 w 6854629"/>
              <a:gd name="connsiteY3" fmla="*/ 5799073 h 6354174"/>
              <a:gd name="connsiteX4" fmla="*/ 321967 w 6854629"/>
              <a:gd name="connsiteY4" fmla="*/ 6121040 h 6354174"/>
              <a:gd name="connsiteX5" fmla="*/ 0 w 6854629"/>
              <a:gd name="connsiteY5" fmla="*/ 5799073 h 6354174"/>
              <a:gd name="connsiteX6" fmla="*/ 0 w 6854629"/>
              <a:gd name="connsiteY6" fmla="*/ 321967 h 6354174"/>
              <a:gd name="connsiteX0" fmla="*/ 0 w 6563494"/>
              <a:gd name="connsiteY0" fmla="*/ 321967 h 6354174"/>
              <a:gd name="connsiteX1" fmla="*/ 321967 w 6563494"/>
              <a:gd name="connsiteY1" fmla="*/ 0 h 6354174"/>
              <a:gd name="connsiteX2" fmla="*/ 6136058 w 6563494"/>
              <a:gd name="connsiteY2" fmla="*/ 0 h 6354174"/>
              <a:gd name="connsiteX3" fmla="*/ 6121436 w 6563494"/>
              <a:gd name="connsiteY3" fmla="*/ 5799073 h 6354174"/>
              <a:gd name="connsiteX4" fmla="*/ 321967 w 6563494"/>
              <a:gd name="connsiteY4" fmla="*/ 6121040 h 6354174"/>
              <a:gd name="connsiteX5" fmla="*/ 0 w 6563494"/>
              <a:gd name="connsiteY5" fmla="*/ 5799073 h 6354174"/>
              <a:gd name="connsiteX6" fmla="*/ 0 w 6563494"/>
              <a:gd name="connsiteY6" fmla="*/ 321967 h 6354174"/>
              <a:gd name="connsiteX0" fmla="*/ 0 w 6563494"/>
              <a:gd name="connsiteY0" fmla="*/ 321967 h 6121040"/>
              <a:gd name="connsiteX1" fmla="*/ 321967 w 6563494"/>
              <a:gd name="connsiteY1" fmla="*/ 0 h 6121040"/>
              <a:gd name="connsiteX2" fmla="*/ 6136058 w 6563494"/>
              <a:gd name="connsiteY2" fmla="*/ 0 h 6121040"/>
              <a:gd name="connsiteX3" fmla="*/ 6121436 w 6563494"/>
              <a:gd name="connsiteY3" fmla="*/ 5799073 h 6121040"/>
              <a:gd name="connsiteX4" fmla="*/ 321967 w 6563494"/>
              <a:gd name="connsiteY4" fmla="*/ 6121040 h 6121040"/>
              <a:gd name="connsiteX5" fmla="*/ 0 w 6563494"/>
              <a:gd name="connsiteY5" fmla="*/ 5799073 h 6121040"/>
              <a:gd name="connsiteX6" fmla="*/ 0 w 6563494"/>
              <a:gd name="connsiteY6" fmla="*/ 321967 h 6121040"/>
              <a:gd name="connsiteX0" fmla="*/ 0 w 6136058"/>
              <a:gd name="connsiteY0" fmla="*/ 321967 h 6121040"/>
              <a:gd name="connsiteX1" fmla="*/ 321967 w 6136058"/>
              <a:gd name="connsiteY1" fmla="*/ 0 h 6121040"/>
              <a:gd name="connsiteX2" fmla="*/ 6136058 w 6136058"/>
              <a:gd name="connsiteY2" fmla="*/ 0 h 6121040"/>
              <a:gd name="connsiteX3" fmla="*/ 6121436 w 6136058"/>
              <a:gd name="connsiteY3" fmla="*/ 5799073 h 6121040"/>
              <a:gd name="connsiteX4" fmla="*/ 321967 w 6136058"/>
              <a:gd name="connsiteY4" fmla="*/ 6121040 h 6121040"/>
              <a:gd name="connsiteX5" fmla="*/ 0 w 6136058"/>
              <a:gd name="connsiteY5" fmla="*/ 5799073 h 6121040"/>
              <a:gd name="connsiteX6" fmla="*/ 0 w 6136058"/>
              <a:gd name="connsiteY6" fmla="*/ 321967 h 6121040"/>
              <a:gd name="connsiteX0" fmla="*/ 0 w 6127643"/>
              <a:gd name="connsiteY0" fmla="*/ 321967 h 6121040"/>
              <a:gd name="connsiteX1" fmla="*/ 321967 w 6127643"/>
              <a:gd name="connsiteY1" fmla="*/ 0 h 6121040"/>
              <a:gd name="connsiteX2" fmla="*/ 6127643 w 6127643"/>
              <a:gd name="connsiteY2" fmla="*/ 0 h 6121040"/>
              <a:gd name="connsiteX3" fmla="*/ 6121436 w 6127643"/>
              <a:gd name="connsiteY3" fmla="*/ 5799073 h 6121040"/>
              <a:gd name="connsiteX4" fmla="*/ 321967 w 6127643"/>
              <a:gd name="connsiteY4" fmla="*/ 6121040 h 6121040"/>
              <a:gd name="connsiteX5" fmla="*/ 0 w 6127643"/>
              <a:gd name="connsiteY5" fmla="*/ 5799073 h 6121040"/>
              <a:gd name="connsiteX6" fmla="*/ 0 w 612764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5799073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6116028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4241"/>
              <a:gd name="connsiteY0" fmla="*/ 321967 h 6121638"/>
              <a:gd name="connsiteX1" fmla="*/ 321967 w 6124241"/>
              <a:gd name="connsiteY1" fmla="*/ 0 h 6121638"/>
              <a:gd name="connsiteX2" fmla="*/ 6122033 w 6124241"/>
              <a:gd name="connsiteY2" fmla="*/ 0 h 6121638"/>
              <a:gd name="connsiteX3" fmla="*/ 6124241 w 6124241"/>
              <a:gd name="connsiteY3" fmla="*/ 6121638 h 6121638"/>
              <a:gd name="connsiteX4" fmla="*/ 321967 w 6124241"/>
              <a:gd name="connsiteY4" fmla="*/ 6121040 h 6121638"/>
              <a:gd name="connsiteX5" fmla="*/ 0 w 6124241"/>
              <a:gd name="connsiteY5" fmla="*/ 5799073 h 6121638"/>
              <a:gd name="connsiteX6" fmla="*/ 0 w 6124241"/>
              <a:gd name="connsiteY6" fmla="*/ 321967 h 6121638"/>
              <a:gd name="connsiteX0" fmla="*/ 0 w 6122033"/>
              <a:gd name="connsiteY0" fmla="*/ 321967 h 6121638"/>
              <a:gd name="connsiteX1" fmla="*/ 321967 w 6122033"/>
              <a:gd name="connsiteY1" fmla="*/ 0 h 6121638"/>
              <a:gd name="connsiteX2" fmla="*/ 6122033 w 6122033"/>
              <a:gd name="connsiteY2" fmla="*/ 0 h 6121638"/>
              <a:gd name="connsiteX3" fmla="*/ 6118632 w 6122033"/>
              <a:gd name="connsiteY3" fmla="*/ 6121638 h 6121638"/>
              <a:gd name="connsiteX4" fmla="*/ 321967 w 6122033"/>
              <a:gd name="connsiteY4" fmla="*/ 6121040 h 6121638"/>
              <a:gd name="connsiteX5" fmla="*/ 0 w 6122033"/>
              <a:gd name="connsiteY5" fmla="*/ 5799073 h 6121638"/>
              <a:gd name="connsiteX6" fmla="*/ 0 w 6122033"/>
              <a:gd name="connsiteY6" fmla="*/ 321967 h 6121638"/>
              <a:gd name="connsiteX0" fmla="*/ 0 w 6122033"/>
              <a:gd name="connsiteY0" fmla="*/ 321967 h 6124443"/>
              <a:gd name="connsiteX1" fmla="*/ 321967 w 6122033"/>
              <a:gd name="connsiteY1" fmla="*/ 0 h 6124443"/>
              <a:gd name="connsiteX2" fmla="*/ 6122033 w 6122033"/>
              <a:gd name="connsiteY2" fmla="*/ 0 h 6124443"/>
              <a:gd name="connsiteX3" fmla="*/ 6121437 w 6122033"/>
              <a:gd name="connsiteY3" fmla="*/ 6124443 h 6124443"/>
              <a:gd name="connsiteX4" fmla="*/ 321967 w 6122033"/>
              <a:gd name="connsiteY4" fmla="*/ 6121040 h 6124443"/>
              <a:gd name="connsiteX5" fmla="*/ 0 w 6122033"/>
              <a:gd name="connsiteY5" fmla="*/ 5799073 h 6124443"/>
              <a:gd name="connsiteX6" fmla="*/ 0 w 6122033"/>
              <a:gd name="connsiteY6" fmla="*/ 321967 h 612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2033" h="6124443">
                <a:moveTo>
                  <a:pt x="0" y="321967"/>
                </a:moveTo>
                <a:cubicBezTo>
                  <a:pt x="0" y="144150"/>
                  <a:pt x="144150" y="0"/>
                  <a:pt x="321967" y="0"/>
                </a:cubicBezTo>
                <a:lnTo>
                  <a:pt x="6122033" y="0"/>
                </a:lnTo>
                <a:cubicBezTo>
                  <a:pt x="6120899" y="2040546"/>
                  <a:pt x="6122571" y="4083897"/>
                  <a:pt x="6121437" y="6124443"/>
                </a:cubicBezTo>
                <a:lnTo>
                  <a:pt x="321967" y="6121040"/>
                </a:lnTo>
                <a:cubicBezTo>
                  <a:pt x="144150" y="6121040"/>
                  <a:pt x="0" y="5976890"/>
                  <a:pt x="0" y="5799073"/>
                </a:cubicBezTo>
                <a:lnTo>
                  <a:pt x="0" y="321967"/>
                </a:lnTo>
                <a:close/>
              </a:path>
            </a:pathLst>
          </a:custGeom>
          <a:ln>
            <a:noFill/>
          </a:ln>
        </p:spPr>
        <p:txBody>
          <a:bodyPr tIns="3240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2" name="Title Placeholder"/>
          <p:cNvSpPr>
            <a:spLocks noGrp="1"/>
          </p:cNvSpPr>
          <p:nvPr>
            <p:ph type="ctr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presentation title</a:t>
            </a:r>
            <a:endParaRPr lang="en-GB" noProof="0" dirty="0"/>
          </a:p>
        </p:txBody>
      </p:sp>
      <p:sp>
        <p:nvSpPr>
          <p:cNvPr id="3" name="Subtitle Placeholder"/>
          <p:cNvSpPr>
            <a:spLocks noGrp="1"/>
          </p:cNvSpPr>
          <p:nvPr>
            <p:ph type="subTitle" idx="1"/>
          </p:nvPr>
        </p:nvSpPr>
        <p:spPr bwMode="gray">
          <a:xfrm>
            <a:off x="719574" y="1803400"/>
            <a:ext cx="5544616" cy="1008112"/>
          </a:xfrm>
        </p:spPr>
        <p:txBody>
          <a:bodyPr/>
          <a:lstStyle>
            <a:lvl1pPr marL="0" indent="0" algn="l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/>
          </a:p>
        </p:txBody>
      </p:sp>
      <p:pic>
        <p:nvPicPr>
          <p:cNvPr id="1027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942520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Confidential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3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4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5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29.02.2016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7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964747"/>
      </p:ext>
    </p:extLst>
  </p:cSld>
  <p:clrMapOvr>
    <a:masterClrMapping/>
  </p:clrMapOvr>
  <p:hf hdr="0" dt="0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8F96-33D8-4517-9D06-D66094B4EAD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86652"/>
      </p:ext>
    </p:extLst>
  </p:cSld>
  <p:clrMapOvr>
    <a:masterClrMapping/>
  </p:clrMapOvr>
  <p:hf hdr="0" dt="0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itle Placeholder"/>
          <p:cNvSpPr>
            <a:spLocks noGrp="1"/>
          </p:cNvSpPr>
          <p:nvPr>
            <p:ph type="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section title</a:t>
            </a:r>
            <a:endParaRPr lang="en-GB" noProof="0" dirty="0"/>
          </a:p>
        </p:txBody>
      </p:sp>
      <p:pic>
        <p:nvPicPr>
          <p:cNvPr id="14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942520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Confidential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8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29.02.2016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Text Placeholder"/>
          <p:cNvSpPr>
            <a:spLocks noGrp="1"/>
          </p:cNvSpPr>
          <p:nvPr>
            <p:ph type="body" idx="1"/>
          </p:nvPr>
        </p:nvSpPr>
        <p:spPr bwMode="gray">
          <a:xfrm>
            <a:off x="719574" y="1803400"/>
            <a:ext cx="5544616" cy="1008112"/>
          </a:xfrm>
        </p:spPr>
        <p:txBody>
          <a:bodyPr anchor="t" anchorCtr="0"/>
          <a:lstStyle>
            <a:lvl1pPr marL="0" indent="0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12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629867"/>
      </p:ext>
    </p:extLst>
  </p:cSld>
  <p:clrMapOvr>
    <a:masterClrMapping/>
  </p:clrMapOvr>
  <p:hf hdr="0" dt="0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8C24-79FC-46D6-AF30-DDBEEDC6648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58777" y="1952629"/>
            <a:ext cx="4105213" cy="453707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80014" y="1952629"/>
            <a:ext cx="4105213" cy="453707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58216355"/>
      </p:ext>
    </p:extLst>
  </p:cSld>
  <p:clrMapOvr>
    <a:masterClrMapping/>
  </p:clrMapOvr>
  <p:hf hdr="0" dt="0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77E8-3714-496A-A978-CC943C1F5AE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531" y="1952625"/>
            <a:ext cx="8424936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66688548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2867-E0CC-4147-B7B0-9A38D3647B0D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531" y="1952625"/>
            <a:ext cx="8424936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2443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8AC8-2953-41C3-98DA-80F9A759950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8777" y="1952625"/>
            <a:ext cx="4105213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80014" y="1952629"/>
            <a:ext cx="4105213" cy="453707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45800866"/>
      </p:ext>
    </p:extLst>
  </p:cSld>
  <p:clrMapOvr>
    <a:masterClrMapping/>
  </p:clrMapOvr>
  <p:hf hdr="0" dt="0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44575011"/>
      </p:ext>
    </p:extLst>
  </p:cSld>
  <p:clrMapOvr>
    <a:masterClrMapping/>
  </p:clrMapOvr>
  <p:hf hdr="0" dt="0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Images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F04A6-7D1E-43AF-8A71-153D9FF6DFB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2" y="1952626"/>
            <a:ext cx="4284476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44008" y="1952626"/>
            <a:ext cx="4320480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54203645"/>
      </p:ext>
    </p:extLst>
  </p:cSld>
  <p:clrMapOvr>
    <a:masterClrMapping/>
  </p:clrMapOvr>
  <p:hf hdr="0" dt="0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2E61B-9E97-4B5F-8992-0BC5230F7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4" y="836614"/>
            <a:ext cx="8784976" cy="5832474"/>
          </a:xfrm>
        </p:spPr>
        <p:txBody>
          <a:bodyPr tIns="2448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19611581"/>
      </p:ext>
    </p:extLst>
  </p:cSld>
  <p:clrMapOvr>
    <a:masterClrMapping/>
  </p:clrMapOvr>
  <p:hf hdr="0" dt="0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E171-B2EA-4C1A-9D0B-48B988812FD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55201"/>
      </p:ext>
    </p:extLst>
  </p:cSld>
  <p:clrMapOvr>
    <a:masterClrMapping/>
  </p:clrMapOvr>
  <p:hf hdr="0" dt="0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type="titleOnly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7C3A-919A-4D0A-AA10-E09FD8E0EDA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9826"/>
      </p:ext>
    </p:extLst>
  </p:cSld>
  <p:clrMapOvr>
    <a:masterClrMapping/>
  </p:clrMapOvr>
  <p:hf hdr="0" dt="0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Picture Placeholder"/>
          <p:cNvSpPr>
            <a:spLocks noGrp="1"/>
          </p:cNvSpPr>
          <p:nvPr>
            <p:ph type="pic" sz="quarter" idx="10"/>
          </p:nvPr>
        </p:nvSpPr>
        <p:spPr bwMode="gray">
          <a:xfrm>
            <a:off x="358776" y="368661"/>
            <a:ext cx="6122033" cy="6124443"/>
          </a:xfrm>
          <a:custGeom>
            <a:avLst/>
            <a:gdLst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321967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17102 w 6121436"/>
              <a:gd name="connsiteY3" fmla="*/ 300299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331984"/>
              <a:gd name="connsiteY0" fmla="*/ 321967 h 6121040"/>
              <a:gd name="connsiteX1" fmla="*/ 321967 w 6331984"/>
              <a:gd name="connsiteY1" fmla="*/ 0 h 6121040"/>
              <a:gd name="connsiteX2" fmla="*/ 5799469 w 6331984"/>
              <a:gd name="connsiteY2" fmla="*/ 0 h 6121040"/>
              <a:gd name="connsiteX3" fmla="*/ 6121436 w 6331984"/>
              <a:gd name="connsiteY3" fmla="*/ 5799073 h 6121040"/>
              <a:gd name="connsiteX4" fmla="*/ 5799469 w 6331984"/>
              <a:gd name="connsiteY4" fmla="*/ 6121040 h 6121040"/>
              <a:gd name="connsiteX5" fmla="*/ 321967 w 6331984"/>
              <a:gd name="connsiteY5" fmla="*/ 6121040 h 6121040"/>
              <a:gd name="connsiteX6" fmla="*/ 0 w 6331984"/>
              <a:gd name="connsiteY6" fmla="*/ 5799073 h 6121040"/>
              <a:gd name="connsiteX7" fmla="*/ 0 w 6331984"/>
              <a:gd name="connsiteY7" fmla="*/ 321967 h 6121040"/>
              <a:gd name="connsiteX0" fmla="*/ 0 w 6503367"/>
              <a:gd name="connsiteY0" fmla="*/ 321967 h 6121040"/>
              <a:gd name="connsiteX1" fmla="*/ 321967 w 6503367"/>
              <a:gd name="connsiteY1" fmla="*/ 0 h 6121040"/>
              <a:gd name="connsiteX2" fmla="*/ 5799469 w 6503367"/>
              <a:gd name="connsiteY2" fmla="*/ 0 h 6121040"/>
              <a:gd name="connsiteX3" fmla="*/ 6121436 w 6503367"/>
              <a:gd name="connsiteY3" fmla="*/ 5799073 h 6121040"/>
              <a:gd name="connsiteX4" fmla="*/ 5799469 w 6503367"/>
              <a:gd name="connsiteY4" fmla="*/ 6121040 h 6121040"/>
              <a:gd name="connsiteX5" fmla="*/ 321967 w 6503367"/>
              <a:gd name="connsiteY5" fmla="*/ 6121040 h 6121040"/>
              <a:gd name="connsiteX6" fmla="*/ 0 w 6503367"/>
              <a:gd name="connsiteY6" fmla="*/ 5799073 h 6121040"/>
              <a:gd name="connsiteX7" fmla="*/ 0 w 6503367"/>
              <a:gd name="connsiteY7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5799073 h 6121040"/>
              <a:gd name="connsiteX4" fmla="*/ 5799469 w 6121436"/>
              <a:gd name="connsiteY4" fmla="*/ 6121040 h 6121040"/>
              <a:gd name="connsiteX5" fmla="*/ 321967 w 6121436"/>
              <a:gd name="connsiteY5" fmla="*/ 6121040 h 6121040"/>
              <a:gd name="connsiteX6" fmla="*/ 0 w 6121436"/>
              <a:gd name="connsiteY6" fmla="*/ 5799073 h 6121040"/>
              <a:gd name="connsiteX7" fmla="*/ 0 w 6121436"/>
              <a:gd name="connsiteY7" fmla="*/ 321967 h 6121040"/>
              <a:gd name="connsiteX0" fmla="*/ 0 w 6204002"/>
              <a:gd name="connsiteY0" fmla="*/ 321967 h 6121040"/>
              <a:gd name="connsiteX1" fmla="*/ 321967 w 6204002"/>
              <a:gd name="connsiteY1" fmla="*/ 0 h 6121040"/>
              <a:gd name="connsiteX2" fmla="*/ 6136058 w 6204002"/>
              <a:gd name="connsiteY2" fmla="*/ 0 h 6121040"/>
              <a:gd name="connsiteX3" fmla="*/ 6121436 w 6204002"/>
              <a:gd name="connsiteY3" fmla="*/ 5799073 h 6121040"/>
              <a:gd name="connsiteX4" fmla="*/ 5799469 w 6204002"/>
              <a:gd name="connsiteY4" fmla="*/ 6121040 h 6121040"/>
              <a:gd name="connsiteX5" fmla="*/ 321967 w 6204002"/>
              <a:gd name="connsiteY5" fmla="*/ 6121040 h 6121040"/>
              <a:gd name="connsiteX6" fmla="*/ 0 w 6204002"/>
              <a:gd name="connsiteY6" fmla="*/ 5799073 h 6121040"/>
              <a:gd name="connsiteX7" fmla="*/ 0 w 6204002"/>
              <a:gd name="connsiteY7" fmla="*/ 321967 h 6121040"/>
              <a:gd name="connsiteX0" fmla="*/ 0 w 6204002"/>
              <a:gd name="connsiteY0" fmla="*/ 321967 h 6354174"/>
              <a:gd name="connsiteX1" fmla="*/ 321967 w 6204002"/>
              <a:gd name="connsiteY1" fmla="*/ 0 h 6354174"/>
              <a:gd name="connsiteX2" fmla="*/ 6136058 w 6204002"/>
              <a:gd name="connsiteY2" fmla="*/ 0 h 6354174"/>
              <a:gd name="connsiteX3" fmla="*/ 6121436 w 6204002"/>
              <a:gd name="connsiteY3" fmla="*/ 5799073 h 6354174"/>
              <a:gd name="connsiteX4" fmla="*/ 321967 w 6204002"/>
              <a:gd name="connsiteY4" fmla="*/ 6121040 h 6354174"/>
              <a:gd name="connsiteX5" fmla="*/ 0 w 6204002"/>
              <a:gd name="connsiteY5" fmla="*/ 5799073 h 6354174"/>
              <a:gd name="connsiteX6" fmla="*/ 0 w 6204002"/>
              <a:gd name="connsiteY6" fmla="*/ 321967 h 6354174"/>
              <a:gd name="connsiteX0" fmla="*/ 0 w 6205513"/>
              <a:gd name="connsiteY0" fmla="*/ 321967 h 6354174"/>
              <a:gd name="connsiteX1" fmla="*/ 321967 w 6205513"/>
              <a:gd name="connsiteY1" fmla="*/ 0 h 6354174"/>
              <a:gd name="connsiteX2" fmla="*/ 6136058 w 6205513"/>
              <a:gd name="connsiteY2" fmla="*/ 0 h 6354174"/>
              <a:gd name="connsiteX3" fmla="*/ 6121436 w 6205513"/>
              <a:gd name="connsiteY3" fmla="*/ 5799073 h 6354174"/>
              <a:gd name="connsiteX4" fmla="*/ 321967 w 6205513"/>
              <a:gd name="connsiteY4" fmla="*/ 6121040 h 6354174"/>
              <a:gd name="connsiteX5" fmla="*/ 0 w 6205513"/>
              <a:gd name="connsiteY5" fmla="*/ 5799073 h 6354174"/>
              <a:gd name="connsiteX6" fmla="*/ 0 w 6205513"/>
              <a:gd name="connsiteY6" fmla="*/ 321967 h 6354174"/>
              <a:gd name="connsiteX0" fmla="*/ 0 w 6854629"/>
              <a:gd name="connsiteY0" fmla="*/ 321967 h 6354174"/>
              <a:gd name="connsiteX1" fmla="*/ 321967 w 6854629"/>
              <a:gd name="connsiteY1" fmla="*/ 0 h 6354174"/>
              <a:gd name="connsiteX2" fmla="*/ 6136058 w 6854629"/>
              <a:gd name="connsiteY2" fmla="*/ 0 h 6354174"/>
              <a:gd name="connsiteX3" fmla="*/ 6121436 w 6854629"/>
              <a:gd name="connsiteY3" fmla="*/ 5799073 h 6354174"/>
              <a:gd name="connsiteX4" fmla="*/ 321967 w 6854629"/>
              <a:gd name="connsiteY4" fmla="*/ 6121040 h 6354174"/>
              <a:gd name="connsiteX5" fmla="*/ 0 w 6854629"/>
              <a:gd name="connsiteY5" fmla="*/ 5799073 h 6354174"/>
              <a:gd name="connsiteX6" fmla="*/ 0 w 6854629"/>
              <a:gd name="connsiteY6" fmla="*/ 321967 h 6354174"/>
              <a:gd name="connsiteX0" fmla="*/ 0 w 6563494"/>
              <a:gd name="connsiteY0" fmla="*/ 321967 h 6354174"/>
              <a:gd name="connsiteX1" fmla="*/ 321967 w 6563494"/>
              <a:gd name="connsiteY1" fmla="*/ 0 h 6354174"/>
              <a:gd name="connsiteX2" fmla="*/ 6136058 w 6563494"/>
              <a:gd name="connsiteY2" fmla="*/ 0 h 6354174"/>
              <a:gd name="connsiteX3" fmla="*/ 6121436 w 6563494"/>
              <a:gd name="connsiteY3" fmla="*/ 5799073 h 6354174"/>
              <a:gd name="connsiteX4" fmla="*/ 321967 w 6563494"/>
              <a:gd name="connsiteY4" fmla="*/ 6121040 h 6354174"/>
              <a:gd name="connsiteX5" fmla="*/ 0 w 6563494"/>
              <a:gd name="connsiteY5" fmla="*/ 5799073 h 6354174"/>
              <a:gd name="connsiteX6" fmla="*/ 0 w 6563494"/>
              <a:gd name="connsiteY6" fmla="*/ 321967 h 6354174"/>
              <a:gd name="connsiteX0" fmla="*/ 0 w 6563494"/>
              <a:gd name="connsiteY0" fmla="*/ 321967 h 6121040"/>
              <a:gd name="connsiteX1" fmla="*/ 321967 w 6563494"/>
              <a:gd name="connsiteY1" fmla="*/ 0 h 6121040"/>
              <a:gd name="connsiteX2" fmla="*/ 6136058 w 6563494"/>
              <a:gd name="connsiteY2" fmla="*/ 0 h 6121040"/>
              <a:gd name="connsiteX3" fmla="*/ 6121436 w 6563494"/>
              <a:gd name="connsiteY3" fmla="*/ 5799073 h 6121040"/>
              <a:gd name="connsiteX4" fmla="*/ 321967 w 6563494"/>
              <a:gd name="connsiteY4" fmla="*/ 6121040 h 6121040"/>
              <a:gd name="connsiteX5" fmla="*/ 0 w 6563494"/>
              <a:gd name="connsiteY5" fmla="*/ 5799073 h 6121040"/>
              <a:gd name="connsiteX6" fmla="*/ 0 w 6563494"/>
              <a:gd name="connsiteY6" fmla="*/ 321967 h 6121040"/>
              <a:gd name="connsiteX0" fmla="*/ 0 w 6136058"/>
              <a:gd name="connsiteY0" fmla="*/ 321967 h 6121040"/>
              <a:gd name="connsiteX1" fmla="*/ 321967 w 6136058"/>
              <a:gd name="connsiteY1" fmla="*/ 0 h 6121040"/>
              <a:gd name="connsiteX2" fmla="*/ 6136058 w 6136058"/>
              <a:gd name="connsiteY2" fmla="*/ 0 h 6121040"/>
              <a:gd name="connsiteX3" fmla="*/ 6121436 w 6136058"/>
              <a:gd name="connsiteY3" fmla="*/ 5799073 h 6121040"/>
              <a:gd name="connsiteX4" fmla="*/ 321967 w 6136058"/>
              <a:gd name="connsiteY4" fmla="*/ 6121040 h 6121040"/>
              <a:gd name="connsiteX5" fmla="*/ 0 w 6136058"/>
              <a:gd name="connsiteY5" fmla="*/ 5799073 h 6121040"/>
              <a:gd name="connsiteX6" fmla="*/ 0 w 6136058"/>
              <a:gd name="connsiteY6" fmla="*/ 321967 h 6121040"/>
              <a:gd name="connsiteX0" fmla="*/ 0 w 6127643"/>
              <a:gd name="connsiteY0" fmla="*/ 321967 h 6121040"/>
              <a:gd name="connsiteX1" fmla="*/ 321967 w 6127643"/>
              <a:gd name="connsiteY1" fmla="*/ 0 h 6121040"/>
              <a:gd name="connsiteX2" fmla="*/ 6127643 w 6127643"/>
              <a:gd name="connsiteY2" fmla="*/ 0 h 6121040"/>
              <a:gd name="connsiteX3" fmla="*/ 6121436 w 6127643"/>
              <a:gd name="connsiteY3" fmla="*/ 5799073 h 6121040"/>
              <a:gd name="connsiteX4" fmla="*/ 321967 w 6127643"/>
              <a:gd name="connsiteY4" fmla="*/ 6121040 h 6121040"/>
              <a:gd name="connsiteX5" fmla="*/ 0 w 6127643"/>
              <a:gd name="connsiteY5" fmla="*/ 5799073 h 6121040"/>
              <a:gd name="connsiteX6" fmla="*/ 0 w 612764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5799073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6116028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4241"/>
              <a:gd name="connsiteY0" fmla="*/ 321967 h 6121638"/>
              <a:gd name="connsiteX1" fmla="*/ 321967 w 6124241"/>
              <a:gd name="connsiteY1" fmla="*/ 0 h 6121638"/>
              <a:gd name="connsiteX2" fmla="*/ 6122033 w 6124241"/>
              <a:gd name="connsiteY2" fmla="*/ 0 h 6121638"/>
              <a:gd name="connsiteX3" fmla="*/ 6124241 w 6124241"/>
              <a:gd name="connsiteY3" fmla="*/ 6121638 h 6121638"/>
              <a:gd name="connsiteX4" fmla="*/ 321967 w 6124241"/>
              <a:gd name="connsiteY4" fmla="*/ 6121040 h 6121638"/>
              <a:gd name="connsiteX5" fmla="*/ 0 w 6124241"/>
              <a:gd name="connsiteY5" fmla="*/ 5799073 h 6121638"/>
              <a:gd name="connsiteX6" fmla="*/ 0 w 6124241"/>
              <a:gd name="connsiteY6" fmla="*/ 321967 h 6121638"/>
              <a:gd name="connsiteX0" fmla="*/ 0 w 6122033"/>
              <a:gd name="connsiteY0" fmla="*/ 321967 h 6121638"/>
              <a:gd name="connsiteX1" fmla="*/ 321967 w 6122033"/>
              <a:gd name="connsiteY1" fmla="*/ 0 h 6121638"/>
              <a:gd name="connsiteX2" fmla="*/ 6122033 w 6122033"/>
              <a:gd name="connsiteY2" fmla="*/ 0 h 6121638"/>
              <a:gd name="connsiteX3" fmla="*/ 6118632 w 6122033"/>
              <a:gd name="connsiteY3" fmla="*/ 6121638 h 6121638"/>
              <a:gd name="connsiteX4" fmla="*/ 321967 w 6122033"/>
              <a:gd name="connsiteY4" fmla="*/ 6121040 h 6121638"/>
              <a:gd name="connsiteX5" fmla="*/ 0 w 6122033"/>
              <a:gd name="connsiteY5" fmla="*/ 5799073 h 6121638"/>
              <a:gd name="connsiteX6" fmla="*/ 0 w 6122033"/>
              <a:gd name="connsiteY6" fmla="*/ 321967 h 6121638"/>
              <a:gd name="connsiteX0" fmla="*/ 0 w 6122033"/>
              <a:gd name="connsiteY0" fmla="*/ 321967 h 6124443"/>
              <a:gd name="connsiteX1" fmla="*/ 321967 w 6122033"/>
              <a:gd name="connsiteY1" fmla="*/ 0 h 6124443"/>
              <a:gd name="connsiteX2" fmla="*/ 6122033 w 6122033"/>
              <a:gd name="connsiteY2" fmla="*/ 0 h 6124443"/>
              <a:gd name="connsiteX3" fmla="*/ 6121437 w 6122033"/>
              <a:gd name="connsiteY3" fmla="*/ 6124443 h 6124443"/>
              <a:gd name="connsiteX4" fmla="*/ 321967 w 6122033"/>
              <a:gd name="connsiteY4" fmla="*/ 6121040 h 6124443"/>
              <a:gd name="connsiteX5" fmla="*/ 0 w 6122033"/>
              <a:gd name="connsiteY5" fmla="*/ 5799073 h 6124443"/>
              <a:gd name="connsiteX6" fmla="*/ 0 w 6122033"/>
              <a:gd name="connsiteY6" fmla="*/ 321967 h 612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2033" h="6124443">
                <a:moveTo>
                  <a:pt x="0" y="321967"/>
                </a:moveTo>
                <a:cubicBezTo>
                  <a:pt x="0" y="144150"/>
                  <a:pt x="144150" y="0"/>
                  <a:pt x="321967" y="0"/>
                </a:cubicBezTo>
                <a:lnTo>
                  <a:pt x="6122033" y="0"/>
                </a:lnTo>
                <a:cubicBezTo>
                  <a:pt x="6120899" y="2040546"/>
                  <a:pt x="6122571" y="4083897"/>
                  <a:pt x="6121437" y="6124443"/>
                </a:cubicBezTo>
                <a:lnTo>
                  <a:pt x="321967" y="6121040"/>
                </a:lnTo>
                <a:cubicBezTo>
                  <a:pt x="144150" y="6121040"/>
                  <a:pt x="0" y="5976890"/>
                  <a:pt x="0" y="5799073"/>
                </a:cubicBezTo>
                <a:lnTo>
                  <a:pt x="0" y="321967"/>
                </a:lnTo>
                <a:close/>
              </a:path>
            </a:pathLst>
          </a:custGeom>
          <a:ln>
            <a:noFill/>
          </a:ln>
        </p:spPr>
        <p:txBody>
          <a:bodyPr tIns="3240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2" name="Title Placeholder"/>
          <p:cNvSpPr>
            <a:spLocks noGrp="1"/>
          </p:cNvSpPr>
          <p:nvPr>
            <p:ph type="ctr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presentation title</a:t>
            </a:r>
            <a:endParaRPr lang="en-GB" noProof="0" dirty="0"/>
          </a:p>
        </p:txBody>
      </p:sp>
      <p:sp>
        <p:nvSpPr>
          <p:cNvPr id="3" name="Subtitle Placeholder"/>
          <p:cNvSpPr>
            <a:spLocks noGrp="1"/>
          </p:cNvSpPr>
          <p:nvPr>
            <p:ph type="subTitle" idx="1"/>
          </p:nvPr>
        </p:nvSpPr>
        <p:spPr bwMode="gray">
          <a:xfrm>
            <a:off x="719574" y="1803400"/>
            <a:ext cx="5544616" cy="1008112"/>
          </a:xfrm>
        </p:spPr>
        <p:txBody>
          <a:bodyPr/>
          <a:lstStyle>
            <a:lvl1pPr marL="0" indent="0" algn="l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/>
          </a:p>
        </p:txBody>
      </p:sp>
      <p:pic>
        <p:nvPicPr>
          <p:cNvPr id="1027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942520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Confidential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3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4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5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29.02.2016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7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438321"/>
      </p:ext>
    </p:extLst>
  </p:cSld>
  <p:clrMapOvr>
    <a:masterClrMapping/>
  </p:clrMapOvr>
  <p:hf hdr="0" dt="0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28F96-33D8-4517-9D06-D66094B4EAD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577586"/>
      </p:ext>
    </p:extLst>
  </p:cSld>
  <p:clrMapOvr>
    <a:masterClrMapping/>
  </p:clrMapOvr>
  <p:hf hdr="0" dt="0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itle Placeholder"/>
          <p:cNvSpPr>
            <a:spLocks noGrp="1"/>
          </p:cNvSpPr>
          <p:nvPr>
            <p:ph type="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section title</a:t>
            </a:r>
            <a:endParaRPr lang="en-GB" noProof="0" dirty="0"/>
          </a:p>
        </p:txBody>
      </p:sp>
      <p:pic>
        <p:nvPicPr>
          <p:cNvPr id="14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942520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Confidential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8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29.02.2016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Text Placeholder"/>
          <p:cNvSpPr>
            <a:spLocks noGrp="1"/>
          </p:cNvSpPr>
          <p:nvPr>
            <p:ph type="body" idx="1"/>
          </p:nvPr>
        </p:nvSpPr>
        <p:spPr bwMode="gray">
          <a:xfrm>
            <a:off x="719574" y="1803400"/>
            <a:ext cx="5544616" cy="1008112"/>
          </a:xfrm>
        </p:spPr>
        <p:txBody>
          <a:bodyPr anchor="t" anchorCtr="0"/>
          <a:lstStyle>
            <a:lvl1pPr marL="0" indent="0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12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16092"/>
      </p:ext>
    </p:extLst>
  </p:cSld>
  <p:clrMapOvr>
    <a:masterClrMapping/>
  </p:clrMapOvr>
  <p:hf hdr="0" dt="0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8C24-79FC-46D6-AF30-DDBEEDC6648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58777" y="1952629"/>
            <a:ext cx="4105213" cy="453707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80014" y="1952629"/>
            <a:ext cx="4105213" cy="453707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33362101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D124-37DC-423C-B95C-F0CBE8774DF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8777" y="1952625"/>
            <a:ext cx="4105213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80014" y="1952629"/>
            <a:ext cx="4105213" cy="453707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1056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77E8-3714-496A-A978-CC943C1F5AE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531" y="1952625"/>
            <a:ext cx="8424936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03768677"/>
      </p:ext>
    </p:extLst>
  </p:cSld>
  <p:clrMapOvr>
    <a:masterClrMapping/>
  </p:clrMapOvr>
  <p:hf hdr="0" dt="0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8AC8-2953-41C3-98DA-80F9A759950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8777" y="1952625"/>
            <a:ext cx="4105213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80014" y="1952629"/>
            <a:ext cx="4105213" cy="453707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25588355"/>
      </p:ext>
    </p:extLst>
  </p:cSld>
  <p:clrMapOvr>
    <a:masterClrMapping/>
  </p:clrMapOvr>
  <p:hf hdr="0" dt="0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4947276"/>
      </p:ext>
    </p:extLst>
  </p:cSld>
  <p:clrMapOvr>
    <a:masterClrMapping/>
  </p:clrMapOvr>
  <p:hf hdr="0" dt="0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Images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F04A6-7D1E-43AF-8A71-153D9FF6DFB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2" y="1952626"/>
            <a:ext cx="4284476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44008" y="1952626"/>
            <a:ext cx="4320480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35728899"/>
      </p:ext>
    </p:extLst>
  </p:cSld>
  <p:clrMapOvr>
    <a:masterClrMapping/>
  </p:clrMapOvr>
  <p:hf hdr="0" dt="0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2E61B-9E97-4B5F-8992-0BC5230F7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4" y="836614"/>
            <a:ext cx="8784976" cy="5832474"/>
          </a:xfrm>
        </p:spPr>
        <p:txBody>
          <a:bodyPr tIns="2448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32279734"/>
      </p:ext>
    </p:extLst>
  </p:cSld>
  <p:clrMapOvr>
    <a:masterClrMapping/>
  </p:clrMapOvr>
  <p:hf hdr="0" dt="0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E171-B2EA-4C1A-9D0B-48B988812FD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611522"/>
      </p:ext>
    </p:extLst>
  </p:cSld>
  <p:clrMapOvr>
    <a:masterClrMapping/>
  </p:clrMapOvr>
  <p:hf hdr="0" dt="0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type="titleOnly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7C3A-919A-4D0A-AA10-E09FD8E0EDA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76027"/>
      </p:ext>
    </p:extLst>
  </p:cSld>
  <p:clrMapOvr>
    <a:masterClrMapping/>
  </p:clrMapOvr>
  <p:hf hdr="0" dt="0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C55F60-A464-4847-88F7-49E8A1584C2B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58777" y="1952629"/>
            <a:ext cx="4105213" cy="453707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80014" y="1952629"/>
            <a:ext cx="4105213" cy="453707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7227522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Images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29539-257E-40C1-A4DB-7ED1C2A3198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2" y="1952626"/>
            <a:ext cx="4284476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dirty="0" smtClean="0"/>
              <a:t>Click icon to add picture</a:t>
            </a:r>
            <a:endParaRPr lang="en-GB" noProof="0" dirty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44008" y="1952626"/>
            <a:ext cx="4320480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2085318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Picture Placeholder"/>
          <p:cNvSpPr>
            <a:spLocks noGrp="1"/>
          </p:cNvSpPr>
          <p:nvPr>
            <p:ph type="pic" sz="quarter" idx="10"/>
          </p:nvPr>
        </p:nvSpPr>
        <p:spPr bwMode="gray">
          <a:xfrm>
            <a:off x="358776" y="368661"/>
            <a:ext cx="6122033" cy="6124443"/>
          </a:xfrm>
          <a:custGeom>
            <a:avLst/>
            <a:gdLst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321967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17102 w 6121436"/>
              <a:gd name="connsiteY3" fmla="*/ 300299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331984"/>
              <a:gd name="connsiteY0" fmla="*/ 321967 h 6121040"/>
              <a:gd name="connsiteX1" fmla="*/ 321967 w 6331984"/>
              <a:gd name="connsiteY1" fmla="*/ 0 h 6121040"/>
              <a:gd name="connsiteX2" fmla="*/ 5799469 w 6331984"/>
              <a:gd name="connsiteY2" fmla="*/ 0 h 6121040"/>
              <a:gd name="connsiteX3" fmla="*/ 6121436 w 6331984"/>
              <a:gd name="connsiteY3" fmla="*/ 5799073 h 6121040"/>
              <a:gd name="connsiteX4" fmla="*/ 5799469 w 6331984"/>
              <a:gd name="connsiteY4" fmla="*/ 6121040 h 6121040"/>
              <a:gd name="connsiteX5" fmla="*/ 321967 w 6331984"/>
              <a:gd name="connsiteY5" fmla="*/ 6121040 h 6121040"/>
              <a:gd name="connsiteX6" fmla="*/ 0 w 6331984"/>
              <a:gd name="connsiteY6" fmla="*/ 5799073 h 6121040"/>
              <a:gd name="connsiteX7" fmla="*/ 0 w 6331984"/>
              <a:gd name="connsiteY7" fmla="*/ 321967 h 6121040"/>
              <a:gd name="connsiteX0" fmla="*/ 0 w 6503367"/>
              <a:gd name="connsiteY0" fmla="*/ 321967 h 6121040"/>
              <a:gd name="connsiteX1" fmla="*/ 321967 w 6503367"/>
              <a:gd name="connsiteY1" fmla="*/ 0 h 6121040"/>
              <a:gd name="connsiteX2" fmla="*/ 5799469 w 6503367"/>
              <a:gd name="connsiteY2" fmla="*/ 0 h 6121040"/>
              <a:gd name="connsiteX3" fmla="*/ 6121436 w 6503367"/>
              <a:gd name="connsiteY3" fmla="*/ 5799073 h 6121040"/>
              <a:gd name="connsiteX4" fmla="*/ 5799469 w 6503367"/>
              <a:gd name="connsiteY4" fmla="*/ 6121040 h 6121040"/>
              <a:gd name="connsiteX5" fmla="*/ 321967 w 6503367"/>
              <a:gd name="connsiteY5" fmla="*/ 6121040 h 6121040"/>
              <a:gd name="connsiteX6" fmla="*/ 0 w 6503367"/>
              <a:gd name="connsiteY6" fmla="*/ 5799073 h 6121040"/>
              <a:gd name="connsiteX7" fmla="*/ 0 w 6503367"/>
              <a:gd name="connsiteY7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5799073 h 6121040"/>
              <a:gd name="connsiteX4" fmla="*/ 5799469 w 6121436"/>
              <a:gd name="connsiteY4" fmla="*/ 6121040 h 6121040"/>
              <a:gd name="connsiteX5" fmla="*/ 321967 w 6121436"/>
              <a:gd name="connsiteY5" fmla="*/ 6121040 h 6121040"/>
              <a:gd name="connsiteX6" fmla="*/ 0 w 6121436"/>
              <a:gd name="connsiteY6" fmla="*/ 5799073 h 6121040"/>
              <a:gd name="connsiteX7" fmla="*/ 0 w 6121436"/>
              <a:gd name="connsiteY7" fmla="*/ 321967 h 6121040"/>
              <a:gd name="connsiteX0" fmla="*/ 0 w 6204002"/>
              <a:gd name="connsiteY0" fmla="*/ 321967 h 6121040"/>
              <a:gd name="connsiteX1" fmla="*/ 321967 w 6204002"/>
              <a:gd name="connsiteY1" fmla="*/ 0 h 6121040"/>
              <a:gd name="connsiteX2" fmla="*/ 6136058 w 6204002"/>
              <a:gd name="connsiteY2" fmla="*/ 0 h 6121040"/>
              <a:gd name="connsiteX3" fmla="*/ 6121436 w 6204002"/>
              <a:gd name="connsiteY3" fmla="*/ 5799073 h 6121040"/>
              <a:gd name="connsiteX4" fmla="*/ 5799469 w 6204002"/>
              <a:gd name="connsiteY4" fmla="*/ 6121040 h 6121040"/>
              <a:gd name="connsiteX5" fmla="*/ 321967 w 6204002"/>
              <a:gd name="connsiteY5" fmla="*/ 6121040 h 6121040"/>
              <a:gd name="connsiteX6" fmla="*/ 0 w 6204002"/>
              <a:gd name="connsiteY6" fmla="*/ 5799073 h 6121040"/>
              <a:gd name="connsiteX7" fmla="*/ 0 w 6204002"/>
              <a:gd name="connsiteY7" fmla="*/ 321967 h 6121040"/>
              <a:gd name="connsiteX0" fmla="*/ 0 w 6204002"/>
              <a:gd name="connsiteY0" fmla="*/ 321967 h 6354174"/>
              <a:gd name="connsiteX1" fmla="*/ 321967 w 6204002"/>
              <a:gd name="connsiteY1" fmla="*/ 0 h 6354174"/>
              <a:gd name="connsiteX2" fmla="*/ 6136058 w 6204002"/>
              <a:gd name="connsiteY2" fmla="*/ 0 h 6354174"/>
              <a:gd name="connsiteX3" fmla="*/ 6121436 w 6204002"/>
              <a:gd name="connsiteY3" fmla="*/ 5799073 h 6354174"/>
              <a:gd name="connsiteX4" fmla="*/ 321967 w 6204002"/>
              <a:gd name="connsiteY4" fmla="*/ 6121040 h 6354174"/>
              <a:gd name="connsiteX5" fmla="*/ 0 w 6204002"/>
              <a:gd name="connsiteY5" fmla="*/ 5799073 h 6354174"/>
              <a:gd name="connsiteX6" fmla="*/ 0 w 6204002"/>
              <a:gd name="connsiteY6" fmla="*/ 321967 h 6354174"/>
              <a:gd name="connsiteX0" fmla="*/ 0 w 6205513"/>
              <a:gd name="connsiteY0" fmla="*/ 321967 h 6354174"/>
              <a:gd name="connsiteX1" fmla="*/ 321967 w 6205513"/>
              <a:gd name="connsiteY1" fmla="*/ 0 h 6354174"/>
              <a:gd name="connsiteX2" fmla="*/ 6136058 w 6205513"/>
              <a:gd name="connsiteY2" fmla="*/ 0 h 6354174"/>
              <a:gd name="connsiteX3" fmla="*/ 6121436 w 6205513"/>
              <a:gd name="connsiteY3" fmla="*/ 5799073 h 6354174"/>
              <a:gd name="connsiteX4" fmla="*/ 321967 w 6205513"/>
              <a:gd name="connsiteY4" fmla="*/ 6121040 h 6354174"/>
              <a:gd name="connsiteX5" fmla="*/ 0 w 6205513"/>
              <a:gd name="connsiteY5" fmla="*/ 5799073 h 6354174"/>
              <a:gd name="connsiteX6" fmla="*/ 0 w 6205513"/>
              <a:gd name="connsiteY6" fmla="*/ 321967 h 6354174"/>
              <a:gd name="connsiteX0" fmla="*/ 0 w 6854629"/>
              <a:gd name="connsiteY0" fmla="*/ 321967 h 6354174"/>
              <a:gd name="connsiteX1" fmla="*/ 321967 w 6854629"/>
              <a:gd name="connsiteY1" fmla="*/ 0 h 6354174"/>
              <a:gd name="connsiteX2" fmla="*/ 6136058 w 6854629"/>
              <a:gd name="connsiteY2" fmla="*/ 0 h 6354174"/>
              <a:gd name="connsiteX3" fmla="*/ 6121436 w 6854629"/>
              <a:gd name="connsiteY3" fmla="*/ 5799073 h 6354174"/>
              <a:gd name="connsiteX4" fmla="*/ 321967 w 6854629"/>
              <a:gd name="connsiteY4" fmla="*/ 6121040 h 6354174"/>
              <a:gd name="connsiteX5" fmla="*/ 0 w 6854629"/>
              <a:gd name="connsiteY5" fmla="*/ 5799073 h 6354174"/>
              <a:gd name="connsiteX6" fmla="*/ 0 w 6854629"/>
              <a:gd name="connsiteY6" fmla="*/ 321967 h 6354174"/>
              <a:gd name="connsiteX0" fmla="*/ 0 w 6563494"/>
              <a:gd name="connsiteY0" fmla="*/ 321967 h 6354174"/>
              <a:gd name="connsiteX1" fmla="*/ 321967 w 6563494"/>
              <a:gd name="connsiteY1" fmla="*/ 0 h 6354174"/>
              <a:gd name="connsiteX2" fmla="*/ 6136058 w 6563494"/>
              <a:gd name="connsiteY2" fmla="*/ 0 h 6354174"/>
              <a:gd name="connsiteX3" fmla="*/ 6121436 w 6563494"/>
              <a:gd name="connsiteY3" fmla="*/ 5799073 h 6354174"/>
              <a:gd name="connsiteX4" fmla="*/ 321967 w 6563494"/>
              <a:gd name="connsiteY4" fmla="*/ 6121040 h 6354174"/>
              <a:gd name="connsiteX5" fmla="*/ 0 w 6563494"/>
              <a:gd name="connsiteY5" fmla="*/ 5799073 h 6354174"/>
              <a:gd name="connsiteX6" fmla="*/ 0 w 6563494"/>
              <a:gd name="connsiteY6" fmla="*/ 321967 h 6354174"/>
              <a:gd name="connsiteX0" fmla="*/ 0 w 6563494"/>
              <a:gd name="connsiteY0" fmla="*/ 321967 h 6121040"/>
              <a:gd name="connsiteX1" fmla="*/ 321967 w 6563494"/>
              <a:gd name="connsiteY1" fmla="*/ 0 h 6121040"/>
              <a:gd name="connsiteX2" fmla="*/ 6136058 w 6563494"/>
              <a:gd name="connsiteY2" fmla="*/ 0 h 6121040"/>
              <a:gd name="connsiteX3" fmla="*/ 6121436 w 6563494"/>
              <a:gd name="connsiteY3" fmla="*/ 5799073 h 6121040"/>
              <a:gd name="connsiteX4" fmla="*/ 321967 w 6563494"/>
              <a:gd name="connsiteY4" fmla="*/ 6121040 h 6121040"/>
              <a:gd name="connsiteX5" fmla="*/ 0 w 6563494"/>
              <a:gd name="connsiteY5" fmla="*/ 5799073 h 6121040"/>
              <a:gd name="connsiteX6" fmla="*/ 0 w 6563494"/>
              <a:gd name="connsiteY6" fmla="*/ 321967 h 6121040"/>
              <a:gd name="connsiteX0" fmla="*/ 0 w 6136058"/>
              <a:gd name="connsiteY0" fmla="*/ 321967 h 6121040"/>
              <a:gd name="connsiteX1" fmla="*/ 321967 w 6136058"/>
              <a:gd name="connsiteY1" fmla="*/ 0 h 6121040"/>
              <a:gd name="connsiteX2" fmla="*/ 6136058 w 6136058"/>
              <a:gd name="connsiteY2" fmla="*/ 0 h 6121040"/>
              <a:gd name="connsiteX3" fmla="*/ 6121436 w 6136058"/>
              <a:gd name="connsiteY3" fmla="*/ 5799073 h 6121040"/>
              <a:gd name="connsiteX4" fmla="*/ 321967 w 6136058"/>
              <a:gd name="connsiteY4" fmla="*/ 6121040 h 6121040"/>
              <a:gd name="connsiteX5" fmla="*/ 0 w 6136058"/>
              <a:gd name="connsiteY5" fmla="*/ 5799073 h 6121040"/>
              <a:gd name="connsiteX6" fmla="*/ 0 w 6136058"/>
              <a:gd name="connsiteY6" fmla="*/ 321967 h 6121040"/>
              <a:gd name="connsiteX0" fmla="*/ 0 w 6127643"/>
              <a:gd name="connsiteY0" fmla="*/ 321967 h 6121040"/>
              <a:gd name="connsiteX1" fmla="*/ 321967 w 6127643"/>
              <a:gd name="connsiteY1" fmla="*/ 0 h 6121040"/>
              <a:gd name="connsiteX2" fmla="*/ 6127643 w 6127643"/>
              <a:gd name="connsiteY2" fmla="*/ 0 h 6121040"/>
              <a:gd name="connsiteX3" fmla="*/ 6121436 w 6127643"/>
              <a:gd name="connsiteY3" fmla="*/ 5799073 h 6121040"/>
              <a:gd name="connsiteX4" fmla="*/ 321967 w 6127643"/>
              <a:gd name="connsiteY4" fmla="*/ 6121040 h 6121040"/>
              <a:gd name="connsiteX5" fmla="*/ 0 w 6127643"/>
              <a:gd name="connsiteY5" fmla="*/ 5799073 h 6121040"/>
              <a:gd name="connsiteX6" fmla="*/ 0 w 612764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5799073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6116028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4241"/>
              <a:gd name="connsiteY0" fmla="*/ 321967 h 6121638"/>
              <a:gd name="connsiteX1" fmla="*/ 321967 w 6124241"/>
              <a:gd name="connsiteY1" fmla="*/ 0 h 6121638"/>
              <a:gd name="connsiteX2" fmla="*/ 6122033 w 6124241"/>
              <a:gd name="connsiteY2" fmla="*/ 0 h 6121638"/>
              <a:gd name="connsiteX3" fmla="*/ 6124241 w 6124241"/>
              <a:gd name="connsiteY3" fmla="*/ 6121638 h 6121638"/>
              <a:gd name="connsiteX4" fmla="*/ 321967 w 6124241"/>
              <a:gd name="connsiteY4" fmla="*/ 6121040 h 6121638"/>
              <a:gd name="connsiteX5" fmla="*/ 0 w 6124241"/>
              <a:gd name="connsiteY5" fmla="*/ 5799073 h 6121638"/>
              <a:gd name="connsiteX6" fmla="*/ 0 w 6124241"/>
              <a:gd name="connsiteY6" fmla="*/ 321967 h 6121638"/>
              <a:gd name="connsiteX0" fmla="*/ 0 w 6122033"/>
              <a:gd name="connsiteY0" fmla="*/ 321967 h 6121638"/>
              <a:gd name="connsiteX1" fmla="*/ 321967 w 6122033"/>
              <a:gd name="connsiteY1" fmla="*/ 0 h 6121638"/>
              <a:gd name="connsiteX2" fmla="*/ 6122033 w 6122033"/>
              <a:gd name="connsiteY2" fmla="*/ 0 h 6121638"/>
              <a:gd name="connsiteX3" fmla="*/ 6118632 w 6122033"/>
              <a:gd name="connsiteY3" fmla="*/ 6121638 h 6121638"/>
              <a:gd name="connsiteX4" fmla="*/ 321967 w 6122033"/>
              <a:gd name="connsiteY4" fmla="*/ 6121040 h 6121638"/>
              <a:gd name="connsiteX5" fmla="*/ 0 w 6122033"/>
              <a:gd name="connsiteY5" fmla="*/ 5799073 h 6121638"/>
              <a:gd name="connsiteX6" fmla="*/ 0 w 6122033"/>
              <a:gd name="connsiteY6" fmla="*/ 321967 h 6121638"/>
              <a:gd name="connsiteX0" fmla="*/ 0 w 6122033"/>
              <a:gd name="connsiteY0" fmla="*/ 321967 h 6124443"/>
              <a:gd name="connsiteX1" fmla="*/ 321967 w 6122033"/>
              <a:gd name="connsiteY1" fmla="*/ 0 h 6124443"/>
              <a:gd name="connsiteX2" fmla="*/ 6122033 w 6122033"/>
              <a:gd name="connsiteY2" fmla="*/ 0 h 6124443"/>
              <a:gd name="connsiteX3" fmla="*/ 6121437 w 6122033"/>
              <a:gd name="connsiteY3" fmla="*/ 6124443 h 6124443"/>
              <a:gd name="connsiteX4" fmla="*/ 321967 w 6122033"/>
              <a:gd name="connsiteY4" fmla="*/ 6121040 h 6124443"/>
              <a:gd name="connsiteX5" fmla="*/ 0 w 6122033"/>
              <a:gd name="connsiteY5" fmla="*/ 5799073 h 6124443"/>
              <a:gd name="connsiteX6" fmla="*/ 0 w 6122033"/>
              <a:gd name="connsiteY6" fmla="*/ 321967 h 612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2033" h="6124443">
                <a:moveTo>
                  <a:pt x="0" y="321967"/>
                </a:moveTo>
                <a:cubicBezTo>
                  <a:pt x="0" y="144150"/>
                  <a:pt x="144150" y="0"/>
                  <a:pt x="321967" y="0"/>
                </a:cubicBezTo>
                <a:lnTo>
                  <a:pt x="6122033" y="0"/>
                </a:lnTo>
                <a:cubicBezTo>
                  <a:pt x="6120899" y="2040546"/>
                  <a:pt x="6122571" y="4083897"/>
                  <a:pt x="6121437" y="6124443"/>
                </a:cubicBezTo>
                <a:lnTo>
                  <a:pt x="321967" y="6121040"/>
                </a:lnTo>
                <a:cubicBezTo>
                  <a:pt x="144150" y="6121040"/>
                  <a:pt x="0" y="5976890"/>
                  <a:pt x="0" y="5799073"/>
                </a:cubicBezTo>
                <a:lnTo>
                  <a:pt x="0" y="321967"/>
                </a:lnTo>
                <a:close/>
              </a:path>
            </a:pathLst>
          </a:custGeom>
          <a:ln>
            <a:noFill/>
          </a:ln>
        </p:spPr>
        <p:txBody>
          <a:bodyPr tIns="3240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2" name="Title Placeholder"/>
          <p:cNvSpPr>
            <a:spLocks noGrp="1"/>
          </p:cNvSpPr>
          <p:nvPr>
            <p:ph type="ctr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presentation title</a:t>
            </a:r>
            <a:endParaRPr lang="en-GB" noProof="0" dirty="0"/>
          </a:p>
        </p:txBody>
      </p:sp>
      <p:sp>
        <p:nvSpPr>
          <p:cNvPr id="3" name="Subtitle Placeholder"/>
          <p:cNvSpPr>
            <a:spLocks noGrp="1"/>
          </p:cNvSpPr>
          <p:nvPr>
            <p:ph type="subTitle" idx="1"/>
          </p:nvPr>
        </p:nvSpPr>
        <p:spPr bwMode="gray">
          <a:xfrm>
            <a:off x="719574" y="1803400"/>
            <a:ext cx="5544616" cy="1008112"/>
          </a:xfrm>
        </p:spPr>
        <p:txBody>
          <a:bodyPr/>
          <a:lstStyle>
            <a:lvl1pPr marL="0" indent="0" algn="l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/>
          </a:p>
        </p:txBody>
      </p:sp>
      <p:pic>
        <p:nvPicPr>
          <p:cNvPr id="1027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942520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Karin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3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Business Unit 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4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 EMEA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5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02.05.2016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7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673741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4A9F-11CE-4338-8BE0-AB26E648081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67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prstClr val="black"/>
                </a:solidFill>
              </a:rPr>
              <a:t>Team Call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35A67-5DA3-4E4F-94F8-D23C40BF6A0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5836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itle Placeholder"/>
          <p:cNvSpPr>
            <a:spLocks noGrp="1"/>
          </p:cNvSpPr>
          <p:nvPr>
            <p:ph type="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section title</a:t>
            </a:r>
            <a:endParaRPr lang="en-GB" noProof="0" dirty="0"/>
          </a:p>
        </p:txBody>
      </p:sp>
      <p:pic>
        <p:nvPicPr>
          <p:cNvPr id="14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942520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Karin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Business Unit 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8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 EMEA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02.05.2016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Text Placeholder"/>
          <p:cNvSpPr>
            <a:spLocks noGrp="1"/>
          </p:cNvSpPr>
          <p:nvPr>
            <p:ph type="body" idx="1"/>
          </p:nvPr>
        </p:nvSpPr>
        <p:spPr bwMode="gray">
          <a:xfrm>
            <a:off x="719574" y="1803400"/>
            <a:ext cx="5544616" cy="1008112"/>
          </a:xfrm>
        </p:spPr>
        <p:txBody>
          <a:bodyPr anchor="t" anchorCtr="0"/>
          <a:lstStyle>
            <a:lvl1pPr marL="0" indent="0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12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641512"/>
      </p:ext>
    </p:extLst>
  </p:cSld>
  <p:clrMapOvr>
    <a:masterClrMapping/>
  </p:clrMapOvr>
  <p:hf hdr="0" dt="0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581F3-2C47-467C-B923-95471E73056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531" y="1952625"/>
            <a:ext cx="8424936" cy="4537074"/>
          </a:xfrm>
        </p:spPr>
        <p:txBody>
          <a:bodyPr/>
          <a:lstStyle>
            <a:lvl1pPr marL="214308" indent="-214308">
              <a:buFont typeface="Wingdings" panose="05000000000000000000" pitchFamily="2" charset="2"/>
              <a:buChar char="q"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7338730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E39B7C-2622-449B-A24E-BC004A25AE2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8777" y="1952625"/>
            <a:ext cx="4105213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80014" y="1952629"/>
            <a:ext cx="4105213" cy="453707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5145160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E36DC-A16F-40DE-9356-0A7E7FF6BA7E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7320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80212-F07E-4320-9D02-335BB45F345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4" y="836614"/>
            <a:ext cx="8784976" cy="5832474"/>
          </a:xfrm>
        </p:spPr>
        <p:txBody>
          <a:bodyPr tIns="2448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dirty="0" smtClean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5905583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EB15-BF51-4377-A727-76A33940090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950524"/>
      </p:ext>
    </p:extLst>
  </p:cSld>
  <p:clrMapOvr>
    <a:masterClrMapping/>
  </p:clrMapOvr>
  <p:hf hdr="0" dt="0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type="titleOnly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F5928-02D3-4620-9E07-4CB6C9FD0B7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6521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Picture Placeholder"/>
          <p:cNvSpPr>
            <a:spLocks noGrp="1"/>
          </p:cNvSpPr>
          <p:nvPr>
            <p:ph type="pic" sz="quarter" idx="10"/>
          </p:nvPr>
        </p:nvSpPr>
        <p:spPr bwMode="gray">
          <a:xfrm>
            <a:off x="358776" y="368661"/>
            <a:ext cx="6122033" cy="6124443"/>
          </a:xfrm>
          <a:custGeom>
            <a:avLst/>
            <a:gdLst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321967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17102 w 6121436"/>
              <a:gd name="connsiteY3" fmla="*/ 300299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331984"/>
              <a:gd name="connsiteY0" fmla="*/ 321967 h 6121040"/>
              <a:gd name="connsiteX1" fmla="*/ 321967 w 6331984"/>
              <a:gd name="connsiteY1" fmla="*/ 0 h 6121040"/>
              <a:gd name="connsiteX2" fmla="*/ 5799469 w 6331984"/>
              <a:gd name="connsiteY2" fmla="*/ 0 h 6121040"/>
              <a:gd name="connsiteX3" fmla="*/ 6121436 w 6331984"/>
              <a:gd name="connsiteY3" fmla="*/ 5799073 h 6121040"/>
              <a:gd name="connsiteX4" fmla="*/ 5799469 w 6331984"/>
              <a:gd name="connsiteY4" fmla="*/ 6121040 h 6121040"/>
              <a:gd name="connsiteX5" fmla="*/ 321967 w 6331984"/>
              <a:gd name="connsiteY5" fmla="*/ 6121040 h 6121040"/>
              <a:gd name="connsiteX6" fmla="*/ 0 w 6331984"/>
              <a:gd name="connsiteY6" fmla="*/ 5799073 h 6121040"/>
              <a:gd name="connsiteX7" fmla="*/ 0 w 6331984"/>
              <a:gd name="connsiteY7" fmla="*/ 321967 h 6121040"/>
              <a:gd name="connsiteX0" fmla="*/ 0 w 6503367"/>
              <a:gd name="connsiteY0" fmla="*/ 321967 h 6121040"/>
              <a:gd name="connsiteX1" fmla="*/ 321967 w 6503367"/>
              <a:gd name="connsiteY1" fmla="*/ 0 h 6121040"/>
              <a:gd name="connsiteX2" fmla="*/ 5799469 w 6503367"/>
              <a:gd name="connsiteY2" fmla="*/ 0 h 6121040"/>
              <a:gd name="connsiteX3" fmla="*/ 6121436 w 6503367"/>
              <a:gd name="connsiteY3" fmla="*/ 5799073 h 6121040"/>
              <a:gd name="connsiteX4" fmla="*/ 5799469 w 6503367"/>
              <a:gd name="connsiteY4" fmla="*/ 6121040 h 6121040"/>
              <a:gd name="connsiteX5" fmla="*/ 321967 w 6503367"/>
              <a:gd name="connsiteY5" fmla="*/ 6121040 h 6121040"/>
              <a:gd name="connsiteX6" fmla="*/ 0 w 6503367"/>
              <a:gd name="connsiteY6" fmla="*/ 5799073 h 6121040"/>
              <a:gd name="connsiteX7" fmla="*/ 0 w 6503367"/>
              <a:gd name="connsiteY7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5799073 h 6121040"/>
              <a:gd name="connsiteX4" fmla="*/ 5799469 w 6121436"/>
              <a:gd name="connsiteY4" fmla="*/ 6121040 h 6121040"/>
              <a:gd name="connsiteX5" fmla="*/ 321967 w 6121436"/>
              <a:gd name="connsiteY5" fmla="*/ 6121040 h 6121040"/>
              <a:gd name="connsiteX6" fmla="*/ 0 w 6121436"/>
              <a:gd name="connsiteY6" fmla="*/ 5799073 h 6121040"/>
              <a:gd name="connsiteX7" fmla="*/ 0 w 6121436"/>
              <a:gd name="connsiteY7" fmla="*/ 321967 h 6121040"/>
              <a:gd name="connsiteX0" fmla="*/ 0 w 6204002"/>
              <a:gd name="connsiteY0" fmla="*/ 321967 h 6121040"/>
              <a:gd name="connsiteX1" fmla="*/ 321967 w 6204002"/>
              <a:gd name="connsiteY1" fmla="*/ 0 h 6121040"/>
              <a:gd name="connsiteX2" fmla="*/ 6136058 w 6204002"/>
              <a:gd name="connsiteY2" fmla="*/ 0 h 6121040"/>
              <a:gd name="connsiteX3" fmla="*/ 6121436 w 6204002"/>
              <a:gd name="connsiteY3" fmla="*/ 5799073 h 6121040"/>
              <a:gd name="connsiteX4" fmla="*/ 5799469 w 6204002"/>
              <a:gd name="connsiteY4" fmla="*/ 6121040 h 6121040"/>
              <a:gd name="connsiteX5" fmla="*/ 321967 w 6204002"/>
              <a:gd name="connsiteY5" fmla="*/ 6121040 h 6121040"/>
              <a:gd name="connsiteX6" fmla="*/ 0 w 6204002"/>
              <a:gd name="connsiteY6" fmla="*/ 5799073 h 6121040"/>
              <a:gd name="connsiteX7" fmla="*/ 0 w 6204002"/>
              <a:gd name="connsiteY7" fmla="*/ 321967 h 6121040"/>
              <a:gd name="connsiteX0" fmla="*/ 0 w 6204002"/>
              <a:gd name="connsiteY0" fmla="*/ 321967 h 6354174"/>
              <a:gd name="connsiteX1" fmla="*/ 321967 w 6204002"/>
              <a:gd name="connsiteY1" fmla="*/ 0 h 6354174"/>
              <a:gd name="connsiteX2" fmla="*/ 6136058 w 6204002"/>
              <a:gd name="connsiteY2" fmla="*/ 0 h 6354174"/>
              <a:gd name="connsiteX3" fmla="*/ 6121436 w 6204002"/>
              <a:gd name="connsiteY3" fmla="*/ 5799073 h 6354174"/>
              <a:gd name="connsiteX4" fmla="*/ 321967 w 6204002"/>
              <a:gd name="connsiteY4" fmla="*/ 6121040 h 6354174"/>
              <a:gd name="connsiteX5" fmla="*/ 0 w 6204002"/>
              <a:gd name="connsiteY5" fmla="*/ 5799073 h 6354174"/>
              <a:gd name="connsiteX6" fmla="*/ 0 w 6204002"/>
              <a:gd name="connsiteY6" fmla="*/ 321967 h 6354174"/>
              <a:gd name="connsiteX0" fmla="*/ 0 w 6205513"/>
              <a:gd name="connsiteY0" fmla="*/ 321967 h 6354174"/>
              <a:gd name="connsiteX1" fmla="*/ 321967 w 6205513"/>
              <a:gd name="connsiteY1" fmla="*/ 0 h 6354174"/>
              <a:gd name="connsiteX2" fmla="*/ 6136058 w 6205513"/>
              <a:gd name="connsiteY2" fmla="*/ 0 h 6354174"/>
              <a:gd name="connsiteX3" fmla="*/ 6121436 w 6205513"/>
              <a:gd name="connsiteY3" fmla="*/ 5799073 h 6354174"/>
              <a:gd name="connsiteX4" fmla="*/ 321967 w 6205513"/>
              <a:gd name="connsiteY4" fmla="*/ 6121040 h 6354174"/>
              <a:gd name="connsiteX5" fmla="*/ 0 w 6205513"/>
              <a:gd name="connsiteY5" fmla="*/ 5799073 h 6354174"/>
              <a:gd name="connsiteX6" fmla="*/ 0 w 6205513"/>
              <a:gd name="connsiteY6" fmla="*/ 321967 h 6354174"/>
              <a:gd name="connsiteX0" fmla="*/ 0 w 6854629"/>
              <a:gd name="connsiteY0" fmla="*/ 321967 h 6354174"/>
              <a:gd name="connsiteX1" fmla="*/ 321967 w 6854629"/>
              <a:gd name="connsiteY1" fmla="*/ 0 h 6354174"/>
              <a:gd name="connsiteX2" fmla="*/ 6136058 w 6854629"/>
              <a:gd name="connsiteY2" fmla="*/ 0 h 6354174"/>
              <a:gd name="connsiteX3" fmla="*/ 6121436 w 6854629"/>
              <a:gd name="connsiteY3" fmla="*/ 5799073 h 6354174"/>
              <a:gd name="connsiteX4" fmla="*/ 321967 w 6854629"/>
              <a:gd name="connsiteY4" fmla="*/ 6121040 h 6354174"/>
              <a:gd name="connsiteX5" fmla="*/ 0 w 6854629"/>
              <a:gd name="connsiteY5" fmla="*/ 5799073 h 6354174"/>
              <a:gd name="connsiteX6" fmla="*/ 0 w 6854629"/>
              <a:gd name="connsiteY6" fmla="*/ 321967 h 6354174"/>
              <a:gd name="connsiteX0" fmla="*/ 0 w 6563494"/>
              <a:gd name="connsiteY0" fmla="*/ 321967 h 6354174"/>
              <a:gd name="connsiteX1" fmla="*/ 321967 w 6563494"/>
              <a:gd name="connsiteY1" fmla="*/ 0 h 6354174"/>
              <a:gd name="connsiteX2" fmla="*/ 6136058 w 6563494"/>
              <a:gd name="connsiteY2" fmla="*/ 0 h 6354174"/>
              <a:gd name="connsiteX3" fmla="*/ 6121436 w 6563494"/>
              <a:gd name="connsiteY3" fmla="*/ 5799073 h 6354174"/>
              <a:gd name="connsiteX4" fmla="*/ 321967 w 6563494"/>
              <a:gd name="connsiteY4" fmla="*/ 6121040 h 6354174"/>
              <a:gd name="connsiteX5" fmla="*/ 0 w 6563494"/>
              <a:gd name="connsiteY5" fmla="*/ 5799073 h 6354174"/>
              <a:gd name="connsiteX6" fmla="*/ 0 w 6563494"/>
              <a:gd name="connsiteY6" fmla="*/ 321967 h 6354174"/>
              <a:gd name="connsiteX0" fmla="*/ 0 w 6563494"/>
              <a:gd name="connsiteY0" fmla="*/ 321967 h 6121040"/>
              <a:gd name="connsiteX1" fmla="*/ 321967 w 6563494"/>
              <a:gd name="connsiteY1" fmla="*/ 0 h 6121040"/>
              <a:gd name="connsiteX2" fmla="*/ 6136058 w 6563494"/>
              <a:gd name="connsiteY2" fmla="*/ 0 h 6121040"/>
              <a:gd name="connsiteX3" fmla="*/ 6121436 w 6563494"/>
              <a:gd name="connsiteY3" fmla="*/ 5799073 h 6121040"/>
              <a:gd name="connsiteX4" fmla="*/ 321967 w 6563494"/>
              <a:gd name="connsiteY4" fmla="*/ 6121040 h 6121040"/>
              <a:gd name="connsiteX5" fmla="*/ 0 w 6563494"/>
              <a:gd name="connsiteY5" fmla="*/ 5799073 h 6121040"/>
              <a:gd name="connsiteX6" fmla="*/ 0 w 6563494"/>
              <a:gd name="connsiteY6" fmla="*/ 321967 h 6121040"/>
              <a:gd name="connsiteX0" fmla="*/ 0 w 6136058"/>
              <a:gd name="connsiteY0" fmla="*/ 321967 h 6121040"/>
              <a:gd name="connsiteX1" fmla="*/ 321967 w 6136058"/>
              <a:gd name="connsiteY1" fmla="*/ 0 h 6121040"/>
              <a:gd name="connsiteX2" fmla="*/ 6136058 w 6136058"/>
              <a:gd name="connsiteY2" fmla="*/ 0 h 6121040"/>
              <a:gd name="connsiteX3" fmla="*/ 6121436 w 6136058"/>
              <a:gd name="connsiteY3" fmla="*/ 5799073 h 6121040"/>
              <a:gd name="connsiteX4" fmla="*/ 321967 w 6136058"/>
              <a:gd name="connsiteY4" fmla="*/ 6121040 h 6121040"/>
              <a:gd name="connsiteX5" fmla="*/ 0 w 6136058"/>
              <a:gd name="connsiteY5" fmla="*/ 5799073 h 6121040"/>
              <a:gd name="connsiteX6" fmla="*/ 0 w 6136058"/>
              <a:gd name="connsiteY6" fmla="*/ 321967 h 6121040"/>
              <a:gd name="connsiteX0" fmla="*/ 0 w 6127643"/>
              <a:gd name="connsiteY0" fmla="*/ 321967 h 6121040"/>
              <a:gd name="connsiteX1" fmla="*/ 321967 w 6127643"/>
              <a:gd name="connsiteY1" fmla="*/ 0 h 6121040"/>
              <a:gd name="connsiteX2" fmla="*/ 6127643 w 6127643"/>
              <a:gd name="connsiteY2" fmla="*/ 0 h 6121040"/>
              <a:gd name="connsiteX3" fmla="*/ 6121436 w 6127643"/>
              <a:gd name="connsiteY3" fmla="*/ 5799073 h 6121040"/>
              <a:gd name="connsiteX4" fmla="*/ 321967 w 6127643"/>
              <a:gd name="connsiteY4" fmla="*/ 6121040 h 6121040"/>
              <a:gd name="connsiteX5" fmla="*/ 0 w 6127643"/>
              <a:gd name="connsiteY5" fmla="*/ 5799073 h 6121040"/>
              <a:gd name="connsiteX6" fmla="*/ 0 w 612764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5799073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6116028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4241"/>
              <a:gd name="connsiteY0" fmla="*/ 321967 h 6121638"/>
              <a:gd name="connsiteX1" fmla="*/ 321967 w 6124241"/>
              <a:gd name="connsiteY1" fmla="*/ 0 h 6121638"/>
              <a:gd name="connsiteX2" fmla="*/ 6122033 w 6124241"/>
              <a:gd name="connsiteY2" fmla="*/ 0 h 6121638"/>
              <a:gd name="connsiteX3" fmla="*/ 6124241 w 6124241"/>
              <a:gd name="connsiteY3" fmla="*/ 6121638 h 6121638"/>
              <a:gd name="connsiteX4" fmla="*/ 321967 w 6124241"/>
              <a:gd name="connsiteY4" fmla="*/ 6121040 h 6121638"/>
              <a:gd name="connsiteX5" fmla="*/ 0 w 6124241"/>
              <a:gd name="connsiteY5" fmla="*/ 5799073 h 6121638"/>
              <a:gd name="connsiteX6" fmla="*/ 0 w 6124241"/>
              <a:gd name="connsiteY6" fmla="*/ 321967 h 6121638"/>
              <a:gd name="connsiteX0" fmla="*/ 0 w 6122033"/>
              <a:gd name="connsiteY0" fmla="*/ 321967 h 6121638"/>
              <a:gd name="connsiteX1" fmla="*/ 321967 w 6122033"/>
              <a:gd name="connsiteY1" fmla="*/ 0 h 6121638"/>
              <a:gd name="connsiteX2" fmla="*/ 6122033 w 6122033"/>
              <a:gd name="connsiteY2" fmla="*/ 0 h 6121638"/>
              <a:gd name="connsiteX3" fmla="*/ 6118632 w 6122033"/>
              <a:gd name="connsiteY3" fmla="*/ 6121638 h 6121638"/>
              <a:gd name="connsiteX4" fmla="*/ 321967 w 6122033"/>
              <a:gd name="connsiteY4" fmla="*/ 6121040 h 6121638"/>
              <a:gd name="connsiteX5" fmla="*/ 0 w 6122033"/>
              <a:gd name="connsiteY5" fmla="*/ 5799073 h 6121638"/>
              <a:gd name="connsiteX6" fmla="*/ 0 w 6122033"/>
              <a:gd name="connsiteY6" fmla="*/ 321967 h 6121638"/>
              <a:gd name="connsiteX0" fmla="*/ 0 w 6122033"/>
              <a:gd name="connsiteY0" fmla="*/ 321967 h 6124443"/>
              <a:gd name="connsiteX1" fmla="*/ 321967 w 6122033"/>
              <a:gd name="connsiteY1" fmla="*/ 0 h 6124443"/>
              <a:gd name="connsiteX2" fmla="*/ 6122033 w 6122033"/>
              <a:gd name="connsiteY2" fmla="*/ 0 h 6124443"/>
              <a:gd name="connsiteX3" fmla="*/ 6121437 w 6122033"/>
              <a:gd name="connsiteY3" fmla="*/ 6124443 h 6124443"/>
              <a:gd name="connsiteX4" fmla="*/ 321967 w 6122033"/>
              <a:gd name="connsiteY4" fmla="*/ 6121040 h 6124443"/>
              <a:gd name="connsiteX5" fmla="*/ 0 w 6122033"/>
              <a:gd name="connsiteY5" fmla="*/ 5799073 h 6124443"/>
              <a:gd name="connsiteX6" fmla="*/ 0 w 6122033"/>
              <a:gd name="connsiteY6" fmla="*/ 321967 h 612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2033" h="6124443">
                <a:moveTo>
                  <a:pt x="0" y="321967"/>
                </a:moveTo>
                <a:cubicBezTo>
                  <a:pt x="0" y="144150"/>
                  <a:pt x="144150" y="0"/>
                  <a:pt x="321967" y="0"/>
                </a:cubicBezTo>
                <a:lnTo>
                  <a:pt x="6122033" y="0"/>
                </a:lnTo>
                <a:cubicBezTo>
                  <a:pt x="6120899" y="2040546"/>
                  <a:pt x="6122571" y="4083897"/>
                  <a:pt x="6121437" y="6124443"/>
                </a:cubicBezTo>
                <a:lnTo>
                  <a:pt x="321967" y="6121040"/>
                </a:lnTo>
                <a:cubicBezTo>
                  <a:pt x="144150" y="6121040"/>
                  <a:pt x="0" y="5976890"/>
                  <a:pt x="0" y="5799073"/>
                </a:cubicBezTo>
                <a:lnTo>
                  <a:pt x="0" y="321967"/>
                </a:lnTo>
                <a:close/>
              </a:path>
            </a:pathLst>
          </a:custGeom>
          <a:ln>
            <a:noFill/>
          </a:ln>
        </p:spPr>
        <p:txBody>
          <a:bodyPr tIns="3240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2" name="Title Placeholder"/>
          <p:cNvSpPr>
            <a:spLocks noGrp="1"/>
          </p:cNvSpPr>
          <p:nvPr>
            <p:ph type="ctr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presentation title</a:t>
            </a:r>
            <a:endParaRPr lang="en-GB" noProof="0" dirty="0"/>
          </a:p>
        </p:txBody>
      </p:sp>
      <p:sp>
        <p:nvSpPr>
          <p:cNvPr id="3" name="Subtitle Placeholder"/>
          <p:cNvSpPr>
            <a:spLocks noGrp="1"/>
          </p:cNvSpPr>
          <p:nvPr>
            <p:ph type="subTitle" idx="1"/>
          </p:nvPr>
        </p:nvSpPr>
        <p:spPr bwMode="gray">
          <a:xfrm>
            <a:off x="719574" y="1803400"/>
            <a:ext cx="5544616" cy="1008112"/>
          </a:xfrm>
        </p:spPr>
        <p:txBody>
          <a:bodyPr/>
          <a:lstStyle>
            <a:lvl1pPr marL="0" indent="0" algn="l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pic>
        <p:nvPicPr>
          <p:cNvPr id="1027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722944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722944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de-DE" sz="525">
                <a:solidFill>
                  <a:srgbClr val="000000"/>
                </a:solidFill>
                <a:latin typeface="Georgia"/>
              </a:rPr>
              <a:t>P.  Klug, T.Fricke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3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722944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US" sz="525">
                <a:solidFill>
                  <a:srgbClr val="000000"/>
                </a:solidFill>
                <a:latin typeface="Georgia"/>
              </a:rPr>
              <a:t>BU ICS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4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722944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5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097760"/>
            <a:ext cx="1722944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21.10.2014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7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6848873"/>
      </p:ext>
    </p:extLst>
  </p:cSld>
  <p:clrMapOvr>
    <a:masterClrMapping/>
  </p:clrMapOvr>
  <p:hf hdr="0" dt="0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10121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Images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22810-9293-4356-A564-8256738883A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2" y="1952626"/>
            <a:ext cx="4284476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44008" y="1952626"/>
            <a:ext cx="4320480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709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itle Placeholder"/>
          <p:cNvSpPr>
            <a:spLocks noGrp="1"/>
          </p:cNvSpPr>
          <p:nvPr>
            <p:ph type="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section title</a:t>
            </a:r>
            <a:endParaRPr lang="en-GB" noProof="0" dirty="0"/>
          </a:p>
        </p:txBody>
      </p:sp>
      <p:pic>
        <p:nvPicPr>
          <p:cNvPr id="14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722944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722944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de-DE" sz="525">
                <a:solidFill>
                  <a:srgbClr val="000000"/>
                </a:solidFill>
                <a:latin typeface="Georgia"/>
              </a:rPr>
              <a:t>P.  Klug, T.Fricke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722944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US" sz="525">
                <a:solidFill>
                  <a:srgbClr val="000000"/>
                </a:solidFill>
                <a:latin typeface="Georgia"/>
              </a:rPr>
              <a:t>BU ICS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8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722944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097760"/>
            <a:ext cx="1722944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21.10.2014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Text Placeholder"/>
          <p:cNvSpPr>
            <a:spLocks noGrp="1"/>
          </p:cNvSpPr>
          <p:nvPr>
            <p:ph type="body" idx="1"/>
          </p:nvPr>
        </p:nvSpPr>
        <p:spPr bwMode="gray">
          <a:xfrm>
            <a:off x="719574" y="1803400"/>
            <a:ext cx="5544616" cy="1008112"/>
          </a:xfrm>
        </p:spPr>
        <p:txBody>
          <a:bodyPr anchor="t" anchorCtr="0"/>
          <a:lstStyle>
            <a:lvl1pPr marL="0" indent="0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pic>
        <p:nvPicPr>
          <p:cNvPr id="12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638467"/>
      </p:ext>
    </p:extLst>
  </p:cSld>
  <p:clrMapOvr>
    <a:masterClrMapping/>
  </p:clrMapOvr>
  <p:hf hdr="0" dt="0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39AE2-6CE9-45F0-A6CE-824E57640797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58777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80014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53111192"/>
      </p:ext>
    </p:extLst>
  </p:cSld>
  <p:clrMapOvr>
    <a:masterClrMapping/>
  </p:clrMapOvr>
  <p:hf hdr="0" dt="0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5CADC-5370-422A-8F37-E8F992E06C0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531" y="1952625"/>
            <a:ext cx="8424936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9729722"/>
      </p:ext>
    </p:extLst>
  </p:cSld>
  <p:clrMapOvr>
    <a:masterClrMapping/>
  </p:clrMapOvr>
  <p:hf hdr="0" dt="0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EB37C-1597-4780-8C0D-94255DF7C9C5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8777" y="1952625"/>
            <a:ext cx="4105213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80014" y="1952629"/>
            <a:ext cx="4105213" cy="453707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5695809"/>
      </p:ext>
    </p:extLst>
  </p:cSld>
  <p:clrMapOvr>
    <a:masterClrMapping/>
  </p:clrMapOvr>
  <p:hf hdr="0" dt="0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150F4-A14B-4BDC-B025-E1BCBE1E764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326495"/>
      </p:ext>
    </p:extLst>
  </p:cSld>
  <p:clrMapOvr>
    <a:masterClrMapping/>
  </p:clrMapOvr>
  <p:hf hdr="0" dt="0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Images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2A1B-85D1-48C9-8C77-6A40456FE21B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2" y="1952626"/>
            <a:ext cx="4284476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44008" y="1952626"/>
            <a:ext cx="4320480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41512045"/>
      </p:ext>
    </p:extLst>
  </p:cSld>
  <p:clrMapOvr>
    <a:masterClrMapping/>
  </p:clrMapOvr>
  <p:hf hdr="0" dt="0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B54B7-A72F-42BD-AEEB-13366105A1A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4" y="836614"/>
            <a:ext cx="8784976" cy="5832474"/>
          </a:xfrm>
        </p:spPr>
        <p:txBody>
          <a:bodyPr tIns="244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91893900"/>
      </p:ext>
    </p:extLst>
  </p:cSld>
  <p:clrMapOvr>
    <a:masterClrMapping/>
  </p:clrMapOvr>
  <p:hf hdr="0" dt="0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1D762-D017-4490-A27F-C52BC98F3D2E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75128"/>
      </p:ext>
    </p:extLst>
  </p:cSld>
  <p:clrMapOvr>
    <a:masterClrMapping/>
  </p:clrMapOvr>
  <p:hf hdr="0" dt="0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type="titleOnly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0287-8082-4058-B108-B41882D8DD8E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696030"/>
      </p:ext>
    </p:extLst>
  </p:cSld>
  <p:clrMapOvr>
    <a:masterClrMapping/>
  </p:clrMapOvr>
  <p:hf hdr="0" dt="0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Picture Placeholder"/>
          <p:cNvSpPr>
            <a:spLocks noGrp="1"/>
          </p:cNvSpPr>
          <p:nvPr>
            <p:ph type="pic" sz="quarter" idx="10"/>
          </p:nvPr>
        </p:nvSpPr>
        <p:spPr bwMode="gray">
          <a:xfrm>
            <a:off x="358776" y="368661"/>
            <a:ext cx="6122033" cy="6124443"/>
          </a:xfrm>
          <a:custGeom>
            <a:avLst/>
            <a:gdLst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321967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17102 w 6121436"/>
              <a:gd name="connsiteY3" fmla="*/ 300299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331984"/>
              <a:gd name="connsiteY0" fmla="*/ 321967 h 6121040"/>
              <a:gd name="connsiteX1" fmla="*/ 321967 w 6331984"/>
              <a:gd name="connsiteY1" fmla="*/ 0 h 6121040"/>
              <a:gd name="connsiteX2" fmla="*/ 5799469 w 6331984"/>
              <a:gd name="connsiteY2" fmla="*/ 0 h 6121040"/>
              <a:gd name="connsiteX3" fmla="*/ 6121436 w 6331984"/>
              <a:gd name="connsiteY3" fmla="*/ 5799073 h 6121040"/>
              <a:gd name="connsiteX4" fmla="*/ 5799469 w 6331984"/>
              <a:gd name="connsiteY4" fmla="*/ 6121040 h 6121040"/>
              <a:gd name="connsiteX5" fmla="*/ 321967 w 6331984"/>
              <a:gd name="connsiteY5" fmla="*/ 6121040 h 6121040"/>
              <a:gd name="connsiteX6" fmla="*/ 0 w 6331984"/>
              <a:gd name="connsiteY6" fmla="*/ 5799073 h 6121040"/>
              <a:gd name="connsiteX7" fmla="*/ 0 w 6331984"/>
              <a:gd name="connsiteY7" fmla="*/ 321967 h 6121040"/>
              <a:gd name="connsiteX0" fmla="*/ 0 w 6503367"/>
              <a:gd name="connsiteY0" fmla="*/ 321967 h 6121040"/>
              <a:gd name="connsiteX1" fmla="*/ 321967 w 6503367"/>
              <a:gd name="connsiteY1" fmla="*/ 0 h 6121040"/>
              <a:gd name="connsiteX2" fmla="*/ 5799469 w 6503367"/>
              <a:gd name="connsiteY2" fmla="*/ 0 h 6121040"/>
              <a:gd name="connsiteX3" fmla="*/ 6121436 w 6503367"/>
              <a:gd name="connsiteY3" fmla="*/ 5799073 h 6121040"/>
              <a:gd name="connsiteX4" fmla="*/ 5799469 w 6503367"/>
              <a:gd name="connsiteY4" fmla="*/ 6121040 h 6121040"/>
              <a:gd name="connsiteX5" fmla="*/ 321967 w 6503367"/>
              <a:gd name="connsiteY5" fmla="*/ 6121040 h 6121040"/>
              <a:gd name="connsiteX6" fmla="*/ 0 w 6503367"/>
              <a:gd name="connsiteY6" fmla="*/ 5799073 h 6121040"/>
              <a:gd name="connsiteX7" fmla="*/ 0 w 6503367"/>
              <a:gd name="connsiteY7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5799073 h 6121040"/>
              <a:gd name="connsiteX4" fmla="*/ 5799469 w 6121436"/>
              <a:gd name="connsiteY4" fmla="*/ 6121040 h 6121040"/>
              <a:gd name="connsiteX5" fmla="*/ 321967 w 6121436"/>
              <a:gd name="connsiteY5" fmla="*/ 6121040 h 6121040"/>
              <a:gd name="connsiteX6" fmla="*/ 0 w 6121436"/>
              <a:gd name="connsiteY6" fmla="*/ 5799073 h 6121040"/>
              <a:gd name="connsiteX7" fmla="*/ 0 w 6121436"/>
              <a:gd name="connsiteY7" fmla="*/ 321967 h 6121040"/>
              <a:gd name="connsiteX0" fmla="*/ 0 w 6204002"/>
              <a:gd name="connsiteY0" fmla="*/ 321967 h 6121040"/>
              <a:gd name="connsiteX1" fmla="*/ 321967 w 6204002"/>
              <a:gd name="connsiteY1" fmla="*/ 0 h 6121040"/>
              <a:gd name="connsiteX2" fmla="*/ 6136058 w 6204002"/>
              <a:gd name="connsiteY2" fmla="*/ 0 h 6121040"/>
              <a:gd name="connsiteX3" fmla="*/ 6121436 w 6204002"/>
              <a:gd name="connsiteY3" fmla="*/ 5799073 h 6121040"/>
              <a:gd name="connsiteX4" fmla="*/ 5799469 w 6204002"/>
              <a:gd name="connsiteY4" fmla="*/ 6121040 h 6121040"/>
              <a:gd name="connsiteX5" fmla="*/ 321967 w 6204002"/>
              <a:gd name="connsiteY5" fmla="*/ 6121040 h 6121040"/>
              <a:gd name="connsiteX6" fmla="*/ 0 w 6204002"/>
              <a:gd name="connsiteY6" fmla="*/ 5799073 h 6121040"/>
              <a:gd name="connsiteX7" fmla="*/ 0 w 6204002"/>
              <a:gd name="connsiteY7" fmla="*/ 321967 h 6121040"/>
              <a:gd name="connsiteX0" fmla="*/ 0 w 6204002"/>
              <a:gd name="connsiteY0" fmla="*/ 321967 h 6354174"/>
              <a:gd name="connsiteX1" fmla="*/ 321967 w 6204002"/>
              <a:gd name="connsiteY1" fmla="*/ 0 h 6354174"/>
              <a:gd name="connsiteX2" fmla="*/ 6136058 w 6204002"/>
              <a:gd name="connsiteY2" fmla="*/ 0 h 6354174"/>
              <a:gd name="connsiteX3" fmla="*/ 6121436 w 6204002"/>
              <a:gd name="connsiteY3" fmla="*/ 5799073 h 6354174"/>
              <a:gd name="connsiteX4" fmla="*/ 321967 w 6204002"/>
              <a:gd name="connsiteY4" fmla="*/ 6121040 h 6354174"/>
              <a:gd name="connsiteX5" fmla="*/ 0 w 6204002"/>
              <a:gd name="connsiteY5" fmla="*/ 5799073 h 6354174"/>
              <a:gd name="connsiteX6" fmla="*/ 0 w 6204002"/>
              <a:gd name="connsiteY6" fmla="*/ 321967 h 6354174"/>
              <a:gd name="connsiteX0" fmla="*/ 0 w 6205513"/>
              <a:gd name="connsiteY0" fmla="*/ 321967 h 6354174"/>
              <a:gd name="connsiteX1" fmla="*/ 321967 w 6205513"/>
              <a:gd name="connsiteY1" fmla="*/ 0 h 6354174"/>
              <a:gd name="connsiteX2" fmla="*/ 6136058 w 6205513"/>
              <a:gd name="connsiteY2" fmla="*/ 0 h 6354174"/>
              <a:gd name="connsiteX3" fmla="*/ 6121436 w 6205513"/>
              <a:gd name="connsiteY3" fmla="*/ 5799073 h 6354174"/>
              <a:gd name="connsiteX4" fmla="*/ 321967 w 6205513"/>
              <a:gd name="connsiteY4" fmla="*/ 6121040 h 6354174"/>
              <a:gd name="connsiteX5" fmla="*/ 0 w 6205513"/>
              <a:gd name="connsiteY5" fmla="*/ 5799073 h 6354174"/>
              <a:gd name="connsiteX6" fmla="*/ 0 w 6205513"/>
              <a:gd name="connsiteY6" fmla="*/ 321967 h 6354174"/>
              <a:gd name="connsiteX0" fmla="*/ 0 w 6854629"/>
              <a:gd name="connsiteY0" fmla="*/ 321967 h 6354174"/>
              <a:gd name="connsiteX1" fmla="*/ 321967 w 6854629"/>
              <a:gd name="connsiteY1" fmla="*/ 0 h 6354174"/>
              <a:gd name="connsiteX2" fmla="*/ 6136058 w 6854629"/>
              <a:gd name="connsiteY2" fmla="*/ 0 h 6354174"/>
              <a:gd name="connsiteX3" fmla="*/ 6121436 w 6854629"/>
              <a:gd name="connsiteY3" fmla="*/ 5799073 h 6354174"/>
              <a:gd name="connsiteX4" fmla="*/ 321967 w 6854629"/>
              <a:gd name="connsiteY4" fmla="*/ 6121040 h 6354174"/>
              <a:gd name="connsiteX5" fmla="*/ 0 w 6854629"/>
              <a:gd name="connsiteY5" fmla="*/ 5799073 h 6354174"/>
              <a:gd name="connsiteX6" fmla="*/ 0 w 6854629"/>
              <a:gd name="connsiteY6" fmla="*/ 321967 h 6354174"/>
              <a:gd name="connsiteX0" fmla="*/ 0 w 6563494"/>
              <a:gd name="connsiteY0" fmla="*/ 321967 h 6354174"/>
              <a:gd name="connsiteX1" fmla="*/ 321967 w 6563494"/>
              <a:gd name="connsiteY1" fmla="*/ 0 h 6354174"/>
              <a:gd name="connsiteX2" fmla="*/ 6136058 w 6563494"/>
              <a:gd name="connsiteY2" fmla="*/ 0 h 6354174"/>
              <a:gd name="connsiteX3" fmla="*/ 6121436 w 6563494"/>
              <a:gd name="connsiteY3" fmla="*/ 5799073 h 6354174"/>
              <a:gd name="connsiteX4" fmla="*/ 321967 w 6563494"/>
              <a:gd name="connsiteY4" fmla="*/ 6121040 h 6354174"/>
              <a:gd name="connsiteX5" fmla="*/ 0 w 6563494"/>
              <a:gd name="connsiteY5" fmla="*/ 5799073 h 6354174"/>
              <a:gd name="connsiteX6" fmla="*/ 0 w 6563494"/>
              <a:gd name="connsiteY6" fmla="*/ 321967 h 6354174"/>
              <a:gd name="connsiteX0" fmla="*/ 0 w 6563494"/>
              <a:gd name="connsiteY0" fmla="*/ 321967 h 6121040"/>
              <a:gd name="connsiteX1" fmla="*/ 321967 w 6563494"/>
              <a:gd name="connsiteY1" fmla="*/ 0 h 6121040"/>
              <a:gd name="connsiteX2" fmla="*/ 6136058 w 6563494"/>
              <a:gd name="connsiteY2" fmla="*/ 0 h 6121040"/>
              <a:gd name="connsiteX3" fmla="*/ 6121436 w 6563494"/>
              <a:gd name="connsiteY3" fmla="*/ 5799073 h 6121040"/>
              <a:gd name="connsiteX4" fmla="*/ 321967 w 6563494"/>
              <a:gd name="connsiteY4" fmla="*/ 6121040 h 6121040"/>
              <a:gd name="connsiteX5" fmla="*/ 0 w 6563494"/>
              <a:gd name="connsiteY5" fmla="*/ 5799073 h 6121040"/>
              <a:gd name="connsiteX6" fmla="*/ 0 w 6563494"/>
              <a:gd name="connsiteY6" fmla="*/ 321967 h 6121040"/>
              <a:gd name="connsiteX0" fmla="*/ 0 w 6136058"/>
              <a:gd name="connsiteY0" fmla="*/ 321967 h 6121040"/>
              <a:gd name="connsiteX1" fmla="*/ 321967 w 6136058"/>
              <a:gd name="connsiteY1" fmla="*/ 0 h 6121040"/>
              <a:gd name="connsiteX2" fmla="*/ 6136058 w 6136058"/>
              <a:gd name="connsiteY2" fmla="*/ 0 h 6121040"/>
              <a:gd name="connsiteX3" fmla="*/ 6121436 w 6136058"/>
              <a:gd name="connsiteY3" fmla="*/ 5799073 h 6121040"/>
              <a:gd name="connsiteX4" fmla="*/ 321967 w 6136058"/>
              <a:gd name="connsiteY4" fmla="*/ 6121040 h 6121040"/>
              <a:gd name="connsiteX5" fmla="*/ 0 w 6136058"/>
              <a:gd name="connsiteY5" fmla="*/ 5799073 h 6121040"/>
              <a:gd name="connsiteX6" fmla="*/ 0 w 6136058"/>
              <a:gd name="connsiteY6" fmla="*/ 321967 h 6121040"/>
              <a:gd name="connsiteX0" fmla="*/ 0 w 6127643"/>
              <a:gd name="connsiteY0" fmla="*/ 321967 h 6121040"/>
              <a:gd name="connsiteX1" fmla="*/ 321967 w 6127643"/>
              <a:gd name="connsiteY1" fmla="*/ 0 h 6121040"/>
              <a:gd name="connsiteX2" fmla="*/ 6127643 w 6127643"/>
              <a:gd name="connsiteY2" fmla="*/ 0 h 6121040"/>
              <a:gd name="connsiteX3" fmla="*/ 6121436 w 6127643"/>
              <a:gd name="connsiteY3" fmla="*/ 5799073 h 6121040"/>
              <a:gd name="connsiteX4" fmla="*/ 321967 w 6127643"/>
              <a:gd name="connsiteY4" fmla="*/ 6121040 h 6121040"/>
              <a:gd name="connsiteX5" fmla="*/ 0 w 6127643"/>
              <a:gd name="connsiteY5" fmla="*/ 5799073 h 6121040"/>
              <a:gd name="connsiteX6" fmla="*/ 0 w 612764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5799073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6116028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4241"/>
              <a:gd name="connsiteY0" fmla="*/ 321967 h 6121638"/>
              <a:gd name="connsiteX1" fmla="*/ 321967 w 6124241"/>
              <a:gd name="connsiteY1" fmla="*/ 0 h 6121638"/>
              <a:gd name="connsiteX2" fmla="*/ 6122033 w 6124241"/>
              <a:gd name="connsiteY2" fmla="*/ 0 h 6121638"/>
              <a:gd name="connsiteX3" fmla="*/ 6124241 w 6124241"/>
              <a:gd name="connsiteY3" fmla="*/ 6121638 h 6121638"/>
              <a:gd name="connsiteX4" fmla="*/ 321967 w 6124241"/>
              <a:gd name="connsiteY4" fmla="*/ 6121040 h 6121638"/>
              <a:gd name="connsiteX5" fmla="*/ 0 w 6124241"/>
              <a:gd name="connsiteY5" fmla="*/ 5799073 h 6121638"/>
              <a:gd name="connsiteX6" fmla="*/ 0 w 6124241"/>
              <a:gd name="connsiteY6" fmla="*/ 321967 h 6121638"/>
              <a:gd name="connsiteX0" fmla="*/ 0 w 6122033"/>
              <a:gd name="connsiteY0" fmla="*/ 321967 h 6121638"/>
              <a:gd name="connsiteX1" fmla="*/ 321967 w 6122033"/>
              <a:gd name="connsiteY1" fmla="*/ 0 h 6121638"/>
              <a:gd name="connsiteX2" fmla="*/ 6122033 w 6122033"/>
              <a:gd name="connsiteY2" fmla="*/ 0 h 6121638"/>
              <a:gd name="connsiteX3" fmla="*/ 6118632 w 6122033"/>
              <a:gd name="connsiteY3" fmla="*/ 6121638 h 6121638"/>
              <a:gd name="connsiteX4" fmla="*/ 321967 w 6122033"/>
              <a:gd name="connsiteY4" fmla="*/ 6121040 h 6121638"/>
              <a:gd name="connsiteX5" fmla="*/ 0 w 6122033"/>
              <a:gd name="connsiteY5" fmla="*/ 5799073 h 6121638"/>
              <a:gd name="connsiteX6" fmla="*/ 0 w 6122033"/>
              <a:gd name="connsiteY6" fmla="*/ 321967 h 6121638"/>
              <a:gd name="connsiteX0" fmla="*/ 0 w 6122033"/>
              <a:gd name="connsiteY0" fmla="*/ 321967 h 6124443"/>
              <a:gd name="connsiteX1" fmla="*/ 321967 w 6122033"/>
              <a:gd name="connsiteY1" fmla="*/ 0 h 6124443"/>
              <a:gd name="connsiteX2" fmla="*/ 6122033 w 6122033"/>
              <a:gd name="connsiteY2" fmla="*/ 0 h 6124443"/>
              <a:gd name="connsiteX3" fmla="*/ 6121437 w 6122033"/>
              <a:gd name="connsiteY3" fmla="*/ 6124443 h 6124443"/>
              <a:gd name="connsiteX4" fmla="*/ 321967 w 6122033"/>
              <a:gd name="connsiteY4" fmla="*/ 6121040 h 6124443"/>
              <a:gd name="connsiteX5" fmla="*/ 0 w 6122033"/>
              <a:gd name="connsiteY5" fmla="*/ 5799073 h 6124443"/>
              <a:gd name="connsiteX6" fmla="*/ 0 w 6122033"/>
              <a:gd name="connsiteY6" fmla="*/ 321967 h 612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2033" h="6124443">
                <a:moveTo>
                  <a:pt x="0" y="321967"/>
                </a:moveTo>
                <a:cubicBezTo>
                  <a:pt x="0" y="144150"/>
                  <a:pt x="144150" y="0"/>
                  <a:pt x="321967" y="0"/>
                </a:cubicBezTo>
                <a:lnTo>
                  <a:pt x="6122033" y="0"/>
                </a:lnTo>
                <a:cubicBezTo>
                  <a:pt x="6120899" y="2040546"/>
                  <a:pt x="6122571" y="4083897"/>
                  <a:pt x="6121437" y="6124443"/>
                </a:cubicBezTo>
                <a:lnTo>
                  <a:pt x="321967" y="6121040"/>
                </a:lnTo>
                <a:cubicBezTo>
                  <a:pt x="144150" y="6121040"/>
                  <a:pt x="0" y="5976890"/>
                  <a:pt x="0" y="5799073"/>
                </a:cubicBezTo>
                <a:lnTo>
                  <a:pt x="0" y="321967"/>
                </a:lnTo>
                <a:close/>
              </a:path>
            </a:pathLst>
          </a:custGeom>
          <a:ln>
            <a:noFill/>
          </a:ln>
        </p:spPr>
        <p:txBody>
          <a:bodyPr tIns="3240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2" name="Title Placeholder"/>
          <p:cNvSpPr>
            <a:spLocks noGrp="1"/>
          </p:cNvSpPr>
          <p:nvPr>
            <p:ph type="ctr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presentation title</a:t>
            </a:r>
            <a:endParaRPr lang="en-GB" noProof="0" dirty="0"/>
          </a:p>
        </p:txBody>
      </p:sp>
      <p:sp>
        <p:nvSpPr>
          <p:cNvPr id="3" name="Subtitle Placeholder"/>
          <p:cNvSpPr>
            <a:spLocks noGrp="1"/>
          </p:cNvSpPr>
          <p:nvPr>
            <p:ph type="subTitle" idx="1"/>
          </p:nvPr>
        </p:nvSpPr>
        <p:spPr bwMode="gray">
          <a:xfrm>
            <a:off x="719574" y="1803400"/>
            <a:ext cx="5544616" cy="1008112"/>
          </a:xfrm>
        </p:spPr>
        <p:txBody>
          <a:bodyPr/>
          <a:lstStyle>
            <a:lvl1pPr marL="0" indent="0" algn="l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pic>
        <p:nvPicPr>
          <p:cNvPr id="1027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722944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3" name="txtFooter2"/>
          <p:cNvSpPr txBox="1"/>
          <p:nvPr userDrawn="1">
            <p:custDataLst>
              <p:tags r:id="rId5"/>
            </p:custDataLst>
          </p:nvPr>
        </p:nvSpPr>
        <p:spPr>
          <a:xfrm>
            <a:off x="6854344" y="4983460"/>
            <a:ext cx="1722944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4" name="txtFooter3"/>
          <p:cNvSpPr txBox="1"/>
          <p:nvPr userDrawn="1">
            <p:custDataLst>
              <p:tags r:id="rId6"/>
            </p:custDataLst>
          </p:nvPr>
        </p:nvSpPr>
        <p:spPr>
          <a:xfrm>
            <a:off x="6854344" y="5097760"/>
            <a:ext cx="1722944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7" name="Logo" descr="C:\Users\Luc Benninger\Desktop\Logo.png"/>
          <p:cNvPicPr>
            <a:picLocks noChangeAspect="1" noChangeArrowheads="1"/>
          </p:cNvPicPr>
          <p:nvPr userDrawn="1">
            <p:custDataLst>
              <p:tags r:id="rId7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13646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542" y="145491"/>
            <a:ext cx="5616625" cy="14401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Public, </a:t>
            </a:r>
            <a:r>
              <a:rPr lang="en-US" dirty="0" err="1" smtClean="0">
                <a:solidFill>
                  <a:prstClr val="black"/>
                </a:solidFill>
              </a:rPr>
              <a:t>GlucoTain</a:t>
            </a:r>
            <a:r>
              <a:rPr lang="en-US" dirty="0" smtClean="0">
                <a:solidFill>
                  <a:prstClr val="black"/>
                </a:solidFill>
              </a:rPr>
              <a:t> - Sulfate-Free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/>
          <a:lstStyle/>
          <a:p>
            <a:fld id="{CD5D1A55-C9DB-4A02-9D08-E5FB907971D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46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10A47-1EBA-42A2-9E55-19FCB3B8ECD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4" y="836614"/>
            <a:ext cx="8784976" cy="5832474"/>
          </a:xfrm>
        </p:spPr>
        <p:txBody>
          <a:bodyPr tIns="244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6933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42095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itle Placeholder"/>
          <p:cNvSpPr>
            <a:spLocks noGrp="1"/>
          </p:cNvSpPr>
          <p:nvPr>
            <p:ph type="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section title</a:t>
            </a:r>
            <a:endParaRPr lang="en-GB" noProof="0" dirty="0"/>
          </a:p>
        </p:txBody>
      </p:sp>
      <p:pic>
        <p:nvPicPr>
          <p:cNvPr id="14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722944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722944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de-DE" sz="525">
                <a:solidFill>
                  <a:srgbClr val="000000"/>
                </a:solidFill>
                <a:latin typeface="Georgia"/>
              </a:rPr>
              <a:t>P.  Klug, T.Fricke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722944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US" sz="525">
                <a:solidFill>
                  <a:srgbClr val="000000"/>
                </a:solidFill>
                <a:latin typeface="Georgia"/>
              </a:rPr>
              <a:t>BU ICS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8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722944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097760"/>
            <a:ext cx="1722944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21.10.2014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Text Placeholder"/>
          <p:cNvSpPr>
            <a:spLocks noGrp="1"/>
          </p:cNvSpPr>
          <p:nvPr>
            <p:ph type="body" idx="1"/>
          </p:nvPr>
        </p:nvSpPr>
        <p:spPr bwMode="gray">
          <a:xfrm>
            <a:off x="719574" y="1803400"/>
            <a:ext cx="5544616" cy="1008112"/>
          </a:xfrm>
        </p:spPr>
        <p:txBody>
          <a:bodyPr anchor="t" anchorCtr="0"/>
          <a:lstStyle>
            <a:lvl1pPr marL="0" indent="0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pic>
        <p:nvPicPr>
          <p:cNvPr id="12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77512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39AE2-6CE9-45F0-A6CE-824E57640797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58777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80014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01959941"/>
      </p:ext>
    </p:extLst>
  </p:cSld>
  <p:clrMapOvr>
    <a:masterClrMapping/>
  </p:clrMapOvr>
  <p:hf hdr="0" dt="0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5CADC-5370-422A-8F37-E8F992E06C0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531" y="1952625"/>
            <a:ext cx="8424936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55143023"/>
      </p:ext>
    </p:extLst>
  </p:cSld>
  <p:clrMapOvr>
    <a:masterClrMapping/>
  </p:clrMapOvr>
  <p:hf hdr="0" dt="0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EB37C-1597-4780-8C0D-94255DF7C9C5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8777" y="1952625"/>
            <a:ext cx="4105213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80014" y="1952629"/>
            <a:ext cx="4105213" cy="453707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5477268"/>
      </p:ext>
    </p:extLst>
  </p:cSld>
  <p:clrMapOvr>
    <a:masterClrMapping/>
  </p:clrMapOvr>
  <p:hf hdr="0" dt="0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4150F4-A14B-4BDC-B025-E1BCBE1E764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986619"/>
      </p:ext>
    </p:extLst>
  </p:cSld>
  <p:clrMapOvr>
    <a:masterClrMapping/>
  </p:clrMapOvr>
  <p:hf hdr="0" dt="0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Images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52A1B-85D1-48C9-8C77-6A40456FE21B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2" y="1952626"/>
            <a:ext cx="4284476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44008" y="1952626"/>
            <a:ext cx="4320480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86334856"/>
      </p:ext>
    </p:extLst>
  </p:cSld>
  <p:clrMapOvr>
    <a:masterClrMapping/>
  </p:clrMapOvr>
  <p:hf hdr="0" dt="0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B54B7-A72F-42BD-AEEB-13366105A1A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4" y="836614"/>
            <a:ext cx="8784976" cy="5832474"/>
          </a:xfrm>
        </p:spPr>
        <p:txBody>
          <a:bodyPr tIns="244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23628058"/>
      </p:ext>
    </p:extLst>
  </p:cSld>
  <p:clrMapOvr>
    <a:masterClrMapping/>
  </p:clrMapOvr>
  <p:hf hdr="0" dt="0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1D762-D017-4490-A27F-C52BC98F3D2E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19066"/>
      </p:ext>
    </p:extLst>
  </p:cSld>
  <p:clrMapOvr>
    <a:masterClrMapping/>
  </p:clrMapOvr>
  <p:hf hdr="0" dt="0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type="titleOnly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90287-8082-4058-B108-B41882D8DD8E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868593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8E122-0DD6-4CD1-9235-E994B651B3D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95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Picture Placeholder"/>
          <p:cNvSpPr>
            <a:spLocks noGrp="1"/>
          </p:cNvSpPr>
          <p:nvPr>
            <p:ph type="pic" sz="quarter" idx="10"/>
          </p:nvPr>
        </p:nvSpPr>
        <p:spPr bwMode="gray">
          <a:xfrm>
            <a:off x="358776" y="368661"/>
            <a:ext cx="6122033" cy="6124443"/>
          </a:xfrm>
          <a:custGeom>
            <a:avLst/>
            <a:gdLst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321967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17102 w 6121436"/>
              <a:gd name="connsiteY3" fmla="*/ 300299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331984"/>
              <a:gd name="connsiteY0" fmla="*/ 321967 h 6121040"/>
              <a:gd name="connsiteX1" fmla="*/ 321967 w 6331984"/>
              <a:gd name="connsiteY1" fmla="*/ 0 h 6121040"/>
              <a:gd name="connsiteX2" fmla="*/ 5799469 w 6331984"/>
              <a:gd name="connsiteY2" fmla="*/ 0 h 6121040"/>
              <a:gd name="connsiteX3" fmla="*/ 6121436 w 6331984"/>
              <a:gd name="connsiteY3" fmla="*/ 5799073 h 6121040"/>
              <a:gd name="connsiteX4" fmla="*/ 5799469 w 6331984"/>
              <a:gd name="connsiteY4" fmla="*/ 6121040 h 6121040"/>
              <a:gd name="connsiteX5" fmla="*/ 321967 w 6331984"/>
              <a:gd name="connsiteY5" fmla="*/ 6121040 h 6121040"/>
              <a:gd name="connsiteX6" fmla="*/ 0 w 6331984"/>
              <a:gd name="connsiteY6" fmla="*/ 5799073 h 6121040"/>
              <a:gd name="connsiteX7" fmla="*/ 0 w 6331984"/>
              <a:gd name="connsiteY7" fmla="*/ 321967 h 6121040"/>
              <a:gd name="connsiteX0" fmla="*/ 0 w 6503367"/>
              <a:gd name="connsiteY0" fmla="*/ 321967 h 6121040"/>
              <a:gd name="connsiteX1" fmla="*/ 321967 w 6503367"/>
              <a:gd name="connsiteY1" fmla="*/ 0 h 6121040"/>
              <a:gd name="connsiteX2" fmla="*/ 5799469 w 6503367"/>
              <a:gd name="connsiteY2" fmla="*/ 0 h 6121040"/>
              <a:gd name="connsiteX3" fmla="*/ 6121436 w 6503367"/>
              <a:gd name="connsiteY3" fmla="*/ 5799073 h 6121040"/>
              <a:gd name="connsiteX4" fmla="*/ 5799469 w 6503367"/>
              <a:gd name="connsiteY4" fmla="*/ 6121040 h 6121040"/>
              <a:gd name="connsiteX5" fmla="*/ 321967 w 6503367"/>
              <a:gd name="connsiteY5" fmla="*/ 6121040 h 6121040"/>
              <a:gd name="connsiteX6" fmla="*/ 0 w 6503367"/>
              <a:gd name="connsiteY6" fmla="*/ 5799073 h 6121040"/>
              <a:gd name="connsiteX7" fmla="*/ 0 w 6503367"/>
              <a:gd name="connsiteY7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5799073 h 6121040"/>
              <a:gd name="connsiteX4" fmla="*/ 5799469 w 6121436"/>
              <a:gd name="connsiteY4" fmla="*/ 6121040 h 6121040"/>
              <a:gd name="connsiteX5" fmla="*/ 321967 w 6121436"/>
              <a:gd name="connsiteY5" fmla="*/ 6121040 h 6121040"/>
              <a:gd name="connsiteX6" fmla="*/ 0 w 6121436"/>
              <a:gd name="connsiteY6" fmla="*/ 5799073 h 6121040"/>
              <a:gd name="connsiteX7" fmla="*/ 0 w 6121436"/>
              <a:gd name="connsiteY7" fmla="*/ 321967 h 6121040"/>
              <a:gd name="connsiteX0" fmla="*/ 0 w 6204002"/>
              <a:gd name="connsiteY0" fmla="*/ 321967 h 6121040"/>
              <a:gd name="connsiteX1" fmla="*/ 321967 w 6204002"/>
              <a:gd name="connsiteY1" fmla="*/ 0 h 6121040"/>
              <a:gd name="connsiteX2" fmla="*/ 6136058 w 6204002"/>
              <a:gd name="connsiteY2" fmla="*/ 0 h 6121040"/>
              <a:gd name="connsiteX3" fmla="*/ 6121436 w 6204002"/>
              <a:gd name="connsiteY3" fmla="*/ 5799073 h 6121040"/>
              <a:gd name="connsiteX4" fmla="*/ 5799469 w 6204002"/>
              <a:gd name="connsiteY4" fmla="*/ 6121040 h 6121040"/>
              <a:gd name="connsiteX5" fmla="*/ 321967 w 6204002"/>
              <a:gd name="connsiteY5" fmla="*/ 6121040 h 6121040"/>
              <a:gd name="connsiteX6" fmla="*/ 0 w 6204002"/>
              <a:gd name="connsiteY6" fmla="*/ 5799073 h 6121040"/>
              <a:gd name="connsiteX7" fmla="*/ 0 w 6204002"/>
              <a:gd name="connsiteY7" fmla="*/ 321967 h 6121040"/>
              <a:gd name="connsiteX0" fmla="*/ 0 w 6204002"/>
              <a:gd name="connsiteY0" fmla="*/ 321967 h 6354174"/>
              <a:gd name="connsiteX1" fmla="*/ 321967 w 6204002"/>
              <a:gd name="connsiteY1" fmla="*/ 0 h 6354174"/>
              <a:gd name="connsiteX2" fmla="*/ 6136058 w 6204002"/>
              <a:gd name="connsiteY2" fmla="*/ 0 h 6354174"/>
              <a:gd name="connsiteX3" fmla="*/ 6121436 w 6204002"/>
              <a:gd name="connsiteY3" fmla="*/ 5799073 h 6354174"/>
              <a:gd name="connsiteX4" fmla="*/ 321967 w 6204002"/>
              <a:gd name="connsiteY4" fmla="*/ 6121040 h 6354174"/>
              <a:gd name="connsiteX5" fmla="*/ 0 w 6204002"/>
              <a:gd name="connsiteY5" fmla="*/ 5799073 h 6354174"/>
              <a:gd name="connsiteX6" fmla="*/ 0 w 6204002"/>
              <a:gd name="connsiteY6" fmla="*/ 321967 h 6354174"/>
              <a:gd name="connsiteX0" fmla="*/ 0 w 6205513"/>
              <a:gd name="connsiteY0" fmla="*/ 321967 h 6354174"/>
              <a:gd name="connsiteX1" fmla="*/ 321967 w 6205513"/>
              <a:gd name="connsiteY1" fmla="*/ 0 h 6354174"/>
              <a:gd name="connsiteX2" fmla="*/ 6136058 w 6205513"/>
              <a:gd name="connsiteY2" fmla="*/ 0 h 6354174"/>
              <a:gd name="connsiteX3" fmla="*/ 6121436 w 6205513"/>
              <a:gd name="connsiteY3" fmla="*/ 5799073 h 6354174"/>
              <a:gd name="connsiteX4" fmla="*/ 321967 w 6205513"/>
              <a:gd name="connsiteY4" fmla="*/ 6121040 h 6354174"/>
              <a:gd name="connsiteX5" fmla="*/ 0 w 6205513"/>
              <a:gd name="connsiteY5" fmla="*/ 5799073 h 6354174"/>
              <a:gd name="connsiteX6" fmla="*/ 0 w 6205513"/>
              <a:gd name="connsiteY6" fmla="*/ 321967 h 6354174"/>
              <a:gd name="connsiteX0" fmla="*/ 0 w 6854629"/>
              <a:gd name="connsiteY0" fmla="*/ 321967 h 6354174"/>
              <a:gd name="connsiteX1" fmla="*/ 321967 w 6854629"/>
              <a:gd name="connsiteY1" fmla="*/ 0 h 6354174"/>
              <a:gd name="connsiteX2" fmla="*/ 6136058 w 6854629"/>
              <a:gd name="connsiteY2" fmla="*/ 0 h 6354174"/>
              <a:gd name="connsiteX3" fmla="*/ 6121436 w 6854629"/>
              <a:gd name="connsiteY3" fmla="*/ 5799073 h 6354174"/>
              <a:gd name="connsiteX4" fmla="*/ 321967 w 6854629"/>
              <a:gd name="connsiteY4" fmla="*/ 6121040 h 6354174"/>
              <a:gd name="connsiteX5" fmla="*/ 0 w 6854629"/>
              <a:gd name="connsiteY5" fmla="*/ 5799073 h 6354174"/>
              <a:gd name="connsiteX6" fmla="*/ 0 w 6854629"/>
              <a:gd name="connsiteY6" fmla="*/ 321967 h 6354174"/>
              <a:gd name="connsiteX0" fmla="*/ 0 w 6563494"/>
              <a:gd name="connsiteY0" fmla="*/ 321967 h 6354174"/>
              <a:gd name="connsiteX1" fmla="*/ 321967 w 6563494"/>
              <a:gd name="connsiteY1" fmla="*/ 0 h 6354174"/>
              <a:gd name="connsiteX2" fmla="*/ 6136058 w 6563494"/>
              <a:gd name="connsiteY2" fmla="*/ 0 h 6354174"/>
              <a:gd name="connsiteX3" fmla="*/ 6121436 w 6563494"/>
              <a:gd name="connsiteY3" fmla="*/ 5799073 h 6354174"/>
              <a:gd name="connsiteX4" fmla="*/ 321967 w 6563494"/>
              <a:gd name="connsiteY4" fmla="*/ 6121040 h 6354174"/>
              <a:gd name="connsiteX5" fmla="*/ 0 w 6563494"/>
              <a:gd name="connsiteY5" fmla="*/ 5799073 h 6354174"/>
              <a:gd name="connsiteX6" fmla="*/ 0 w 6563494"/>
              <a:gd name="connsiteY6" fmla="*/ 321967 h 6354174"/>
              <a:gd name="connsiteX0" fmla="*/ 0 w 6563494"/>
              <a:gd name="connsiteY0" fmla="*/ 321967 h 6121040"/>
              <a:gd name="connsiteX1" fmla="*/ 321967 w 6563494"/>
              <a:gd name="connsiteY1" fmla="*/ 0 h 6121040"/>
              <a:gd name="connsiteX2" fmla="*/ 6136058 w 6563494"/>
              <a:gd name="connsiteY2" fmla="*/ 0 h 6121040"/>
              <a:gd name="connsiteX3" fmla="*/ 6121436 w 6563494"/>
              <a:gd name="connsiteY3" fmla="*/ 5799073 h 6121040"/>
              <a:gd name="connsiteX4" fmla="*/ 321967 w 6563494"/>
              <a:gd name="connsiteY4" fmla="*/ 6121040 h 6121040"/>
              <a:gd name="connsiteX5" fmla="*/ 0 w 6563494"/>
              <a:gd name="connsiteY5" fmla="*/ 5799073 h 6121040"/>
              <a:gd name="connsiteX6" fmla="*/ 0 w 6563494"/>
              <a:gd name="connsiteY6" fmla="*/ 321967 h 6121040"/>
              <a:gd name="connsiteX0" fmla="*/ 0 w 6136058"/>
              <a:gd name="connsiteY0" fmla="*/ 321967 h 6121040"/>
              <a:gd name="connsiteX1" fmla="*/ 321967 w 6136058"/>
              <a:gd name="connsiteY1" fmla="*/ 0 h 6121040"/>
              <a:gd name="connsiteX2" fmla="*/ 6136058 w 6136058"/>
              <a:gd name="connsiteY2" fmla="*/ 0 h 6121040"/>
              <a:gd name="connsiteX3" fmla="*/ 6121436 w 6136058"/>
              <a:gd name="connsiteY3" fmla="*/ 5799073 h 6121040"/>
              <a:gd name="connsiteX4" fmla="*/ 321967 w 6136058"/>
              <a:gd name="connsiteY4" fmla="*/ 6121040 h 6121040"/>
              <a:gd name="connsiteX5" fmla="*/ 0 w 6136058"/>
              <a:gd name="connsiteY5" fmla="*/ 5799073 h 6121040"/>
              <a:gd name="connsiteX6" fmla="*/ 0 w 6136058"/>
              <a:gd name="connsiteY6" fmla="*/ 321967 h 6121040"/>
              <a:gd name="connsiteX0" fmla="*/ 0 w 6127643"/>
              <a:gd name="connsiteY0" fmla="*/ 321967 h 6121040"/>
              <a:gd name="connsiteX1" fmla="*/ 321967 w 6127643"/>
              <a:gd name="connsiteY1" fmla="*/ 0 h 6121040"/>
              <a:gd name="connsiteX2" fmla="*/ 6127643 w 6127643"/>
              <a:gd name="connsiteY2" fmla="*/ 0 h 6121040"/>
              <a:gd name="connsiteX3" fmla="*/ 6121436 w 6127643"/>
              <a:gd name="connsiteY3" fmla="*/ 5799073 h 6121040"/>
              <a:gd name="connsiteX4" fmla="*/ 321967 w 6127643"/>
              <a:gd name="connsiteY4" fmla="*/ 6121040 h 6121040"/>
              <a:gd name="connsiteX5" fmla="*/ 0 w 6127643"/>
              <a:gd name="connsiteY5" fmla="*/ 5799073 h 6121040"/>
              <a:gd name="connsiteX6" fmla="*/ 0 w 612764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5799073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6116028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4241"/>
              <a:gd name="connsiteY0" fmla="*/ 321967 h 6121638"/>
              <a:gd name="connsiteX1" fmla="*/ 321967 w 6124241"/>
              <a:gd name="connsiteY1" fmla="*/ 0 h 6121638"/>
              <a:gd name="connsiteX2" fmla="*/ 6122033 w 6124241"/>
              <a:gd name="connsiteY2" fmla="*/ 0 h 6121638"/>
              <a:gd name="connsiteX3" fmla="*/ 6124241 w 6124241"/>
              <a:gd name="connsiteY3" fmla="*/ 6121638 h 6121638"/>
              <a:gd name="connsiteX4" fmla="*/ 321967 w 6124241"/>
              <a:gd name="connsiteY4" fmla="*/ 6121040 h 6121638"/>
              <a:gd name="connsiteX5" fmla="*/ 0 w 6124241"/>
              <a:gd name="connsiteY5" fmla="*/ 5799073 h 6121638"/>
              <a:gd name="connsiteX6" fmla="*/ 0 w 6124241"/>
              <a:gd name="connsiteY6" fmla="*/ 321967 h 6121638"/>
              <a:gd name="connsiteX0" fmla="*/ 0 w 6122033"/>
              <a:gd name="connsiteY0" fmla="*/ 321967 h 6121638"/>
              <a:gd name="connsiteX1" fmla="*/ 321967 w 6122033"/>
              <a:gd name="connsiteY1" fmla="*/ 0 h 6121638"/>
              <a:gd name="connsiteX2" fmla="*/ 6122033 w 6122033"/>
              <a:gd name="connsiteY2" fmla="*/ 0 h 6121638"/>
              <a:gd name="connsiteX3" fmla="*/ 6118632 w 6122033"/>
              <a:gd name="connsiteY3" fmla="*/ 6121638 h 6121638"/>
              <a:gd name="connsiteX4" fmla="*/ 321967 w 6122033"/>
              <a:gd name="connsiteY4" fmla="*/ 6121040 h 6121638"/>
              <a:gd name="connsiteX5" fmla="*/ 0 w 6122033"/>
              <a:gd name="connsiteY5" fmla="*/ 5799073 h 6121638"/>
              <a:gd name="connsiteX6" fmla="*/ 0 w 6122033"/>
              <a:gd name="connsiteY6" fmla="*/ 321967 h 6121638"/>
              <a:gd name="connsiteX0" fmla="*/ 0 w 6122033"/>
              <a:gd name="connsiteY0" fmla="*/ 321967 h 6124443"/>
              <a:gd name="connsiteX1" fmla="*/ 321967 w 6122033"/>
              <a:gd name="connsiteY1" fmla="*/ 0 h 6124443"/>
              <a:gd name="connsiteX2" fmla="*/ 6122033 w 6122033"/>
              <a:gd name="connsiteY2" fmla="*/ 0 h 6124443"/>
              <a:gd name="connsiteX3" fmla="*/ 6121437 w 6122033"/>
              <a:gd name="connsiteY3" fmla="*/ 6124443 h 6124443"/>
              <a:gd name="connsiteX4" fmla="*/ 321967 w 6122033"/>
              <a:gd name="connsiteY4" fmla="*/ 6121040 h 6124443"/>
              <a:gd name="connsiteX5" fmla="*/ 0 w 6122033"/>
              <a:gd name="connsiteY5" fmla="*/ 5799073 h 6124443"/>
              <a:gd name="connsiteX6" fmla="*/ 0 w 6122033"/>
              <a:gd name="connsiteY6" fmla="*/ 321967 h 612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2033" h="6124443">
                <a:moveTo>
                  <a:pt x="0" y="321967"/>
                </a:moveTo>
                <a:cubicBezTo>
                  <a:pt x="0" y="144150"/>
                  <a:pt x="144150" y="0"/>
                  <a:pt x="321967" y="0"/>
                </a:cubicBezTo>
                <a:lnTo>
                  <a:pt x="6122033" y="0"/>
                </a:lnTo>
                <a:cubicBezTo>
                  <a:pt x="6120899" y="2040546"/>
                  <a:pt x="6122571" y="4083897"/>
                  <a:pt x="6121437" y="6124443"/>
                </a:cubicBezTo>
                <a:lnTo>
                  <a:pt x="321967" y="6121040"/>
                </a:lnTo>
                <a:cubicBezTo>
                  <a:pt x="144150" y="6121040"/>
                  <a:pt x="0" y="5976890"/>
                  <a:pt x="0" y="5799073"/>
                </a:cubicBezTo>
                <a:lnTo>
                  <a:pt x="0" y="321967"/>
                </a:lnTo>
                <a:close/>
              </a:path>
            </a:pathLst>
          </a:custGeom>
          <a:ln>
            <a:noFill/>
          </a:ln>
        </p:spPr>
        <p:txBody>
          <a:bodyPr tIns="3240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2" name="Title Placeholder"/>
          <p:cNvSpPr>
            <a:spLocks noGrp="1"/>
          </p:cNvSpPr>
          <p:nvPr>
            <p:ph type="ctr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presentation title</a:t>
            </a:r>
            <a:endParaRPr lang="en-GB" noProof="0" dirty="0"/>
          </a:p>
        </p:txBody>
      </p:sp>
      <p:sp>
        <p:nvSpPr>
          <p:cNvPr id="3" name="Subtitle Placeholder"/>
          <p:cNvSpPr>
            <a:spLocks noGrp="1"/>
          </p:cNvSpPr>
          <p:nvPr>
            <p:ph type="subTitle" idx="1"/>
          </p:nvPr>
        </p:nvSpPr>
        <p:spPr bwMode="gray">
          <a:xfrm>
            <a:off x="719574" y="1803400"/>
            <a:ext cx="5544616" cy="1008112"/>
          </a:xfrm>
        </p:spPr>
        <p:txBody>
          <a:bodyPr/>
          <a:lstStyle>
            <a:lvl1pPr marL="0" indent="0" algn="l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pic>
        <p:nvPicPr>
          <p:cNvPr id="1027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722944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3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US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4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5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29.07.2016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7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077225"/>
      </p:ext>
    </p:extLst>
  </p:cSld>
  <p:clrMapOvr>
    <a:masterClrMapping/>
  </p:clrMapOvr>
  <p:hf hdr="0" dt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Haircare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EABEB-A874-46EA-B387-3CB314CCD1D2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58369"/>
      </p:ext>
    </p:extLst>
  </p:cSld>
  <p:clrMapOvr>
    <a:masterClrMapping/>
  </p:clrMapOvr>
  <p:hf hdr="0" dt="0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itle Placeholder"/>
          <p:cNvSpPr>
            <a:spLocks noGrp="1"/>
          </p:cNvSpPr>
          <p:nvPr>
            <p:ph type="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section title</a:t>
            </a:r>
            <a:endParaRPr lang="en-GB" noProof="0" dirty="0"/>
          </a:p>
        </p:txBody>
      </p:sp>
      <p:pic>
        <p:nvPicPr>
          <p:cNvPr id="14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722944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US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8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29.07.2016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Text Placeholder"/>
          <p:cNvSpPr>
            <a:spLocks noGrp="1"/>
          </p:cNvSpPr>
          <p:nvPr>
            <p:ph type="body" idx="1"/>
          </p:nvPr>
        </p:nvSpPr>
        <p:spPr bwMode="gray">
          <a:xfrm>
            <a:off x="719574" y="1803400"/>
            <a:ext cx="5544616" cy="1008112"/>
          </a:xfrm>
        </p:spPr>
        <p:txBody>
          <a:bodyPr anchor="t" anchorCtr="0"/>
          <a:lstStyle>
            <a:lvl1pPr marL="0" indent="0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pic>
        <p:nvPicPr>
          <p:cNvPr id="12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4588574"/>
      </p:ext>
    </p:extLst>
  </p:cSld>
  <p:clrMapOvr>
    <a:masterClrMapping/>
  </p:clrMapOvr>
  <p:hf hdr="0" dt="0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Haircare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51B1B-621D-4593-90D8-58306FBD24D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58777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80014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14308780"/>
      </p:ext>
    </p:extLst>
  </p:cSld>
  <p:clrMapOvr>
    <a:masterClrMapping/>
  </p:clrMapOvr>
  <p:hf hdr="0" dt="0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Haircare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E4857-22FC-472E-97F1-4B78323D926D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531" y="1952625"/>
            <a:ext cx="8424936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28970811"/>
      </p:ext>
    </p:extLst>
  </p:cSld>
  <p:clrMapOvr>
    <a:masterClrMapping/>
  </p:clrMapOvr>
  <p:hf hdr="0" dt="0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Haircare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1588-B2DF-4454-8E63-C5086F57D9C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8777" y="1952625"/>
            <a:ext cx="4105213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80014" y="1952629"/>
            <a:ext cx="4105213" cy="453707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4238765"/>
      </p:ext>
    </p:extLst>
  </p:cSld>
  <p:clrMapOvr>
    <a:masterClrMapping/>
  </p:clrMapOvr>
  <p:hf hdr="0" dt="0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Haircare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932A9-080D-47A3-9147-51373967D15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676976"/>
      </p:ext>
    </p:extLst>
  </p:cSld>
  <p:clrMapOvr>
    <a:masterClrMapping/>
  </p:clrMapOvr>
  <p:hf hdr="0" dt="0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Images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Haircare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69F72-7FEA-4A93-A1B9-D9D031441E7D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2" y="1952626"/>
            <a:ext cx="4284476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44008" y="1952626"/>
            <a:ext cx="4320480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49838552"/>
      </p:ext>
    </p:extLst>
  </p:cSld>
  <p:clrMapOvr>
    <a:masterClrMapping/>
  </p:clrMapOvr>
  <p:hf hdr="0" dt="0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Haircare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4D5CD-1784-439D-A491-EBC7E54014BE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4" y="836614"/>
            <a:ext cx="8784976" cy="5832474"/>
          </a:xfrm>
        </p:spPr>
        <p:txBody>
          <a:bodyPr tIns="244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02963856"/>
      </p:ext>
    </p:extLst>
  </p:cSld>
  <p:clrMapOvr>
    <a:masterClrMapping/>
  </p:clrMapOvr>
  <p:hf hdr="0" dt="0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Haircare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C1B58D-A52C-47C9-864C-BA29EE83D12E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854447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type="titleOnly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81198-4372-467B-8BFF-D2AE71786F6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5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 type="titleOnly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Haircare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9DBF5-DEA6-418B-94B7-2790A682A9E3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493886"/>
      </p:ext>
    </p:extLst>
  </p:cSld>
  <p:clrMapOvr>
    <a:masterClrMapping/>
  </p:clrMapOvr>
  <p:hf hdr="0" dt="0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Picture Placeholder"/>
          <p:cNvSpPr>
            <a:spLocks noGrp="1"/>
          </p:cNvSpPr>
          <p:nvPr>
            <p:ph type="pic" sz="quarter" idx="10"/>
          </p:nvPr>
        </p:nvSpPr>
        <p:spPr bwMode="gray">
          <a:xfrm>
            <a:off x="358776" y="368661"/>
            <a:ext cx="6122033" cy="6124443"/>
          </a:xfrm>
          <a:custGeom>
            <a:avLst/>
            <a:gdLst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321967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17102 w 6121436"/>
              <a:gd name="connsiteY3" fmla="*/ 300299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331984"/>
              <a:gd name="connsiteY0" fmla="*/ 321967 h 6121040"/>
              <a:gd name="connsiteX1" fmla="*/ 321967 w 6331984"/>
              <a:gd name="connsiteY1" fmla="*/ 0 h 6121040"/>
              <a:gd name="connsiteX2" fmla="*/ 5799469 w 6331984"/>
              <a:gd name="connsiteY2" fmla="*/ 0 h 6121040"/>
              <a:gd name="connsiteX3" fmla="*/ 6121436 w 6331984"/>
              <a:gd name="connsiteY3" fmla="*/ 5799073 h 6121040"/>
              <a:gd name="connsiteX4" fmla="*/ 5799469 w 6331984"/>
              <a:gd name="connsiteY4" fmla="*/ 6121040 h 6121040"/>
              <a:gd name="connsiteX5" fmla="*/ 321967 w 6331984"/>
              <a:gd name="connsiteY5" fmla="*/ 6121040 h 6121040"/>
              <a:gd name="connsiteX6" fmla="*/ 0 w 6331984"/>
              <a:gd name="connsiteY6" fmla="*/ 5799073 h 6121040"/>
              <a:gd name="connsiteX7" fmla="*/ 0 w 6331984"/>
              <a:gd name="connsiteY7" fmla="*/ 321967 h 6121040"/>
              <a:gd name="connsiteX0" fmla="*/ 0 w 6503367"/>
              <a:gd name="connsiteY0" fmla="*/ 321967 h 6121040"/>
              <a:gd name="connsiteX1" fmla="*/ 321967 w 6503367"/>
              <a:gd name="connsiteY1" fmla="*/ 0 h 6121040"/>
              <a:gd name="connsiteX2" fmla="*/ 5799469 w 6503367"/>
              <a:gd name="connsiteY2" fmla="*/ 0 h 6121040"/>
              <a:gd name="connsiteX3" fmla="*/ 6121436 w 6503367"/>
              <a:gd name="connsiteY3" fmla="*/ 5799073 h 6121040"/>
              <a:gd name="connsiteX4" fmla="*/ 5799469 w 6503367"/>
              <a:gd name="connsiteY4" fmla="*/ 6121040 h 6121040"/>
              <a:gd name="connsiteX5" fmla="*/ 321967 w 6503367"/>
              <a:gd name="connsiteY5" fmla="*/ 6121040 h 6121040"/>
              <a:gd name="connsiteX6" fmla="*/ 0 w 6503367"/>
              <a:gd name="connsiteY6" fmla="*/ 5799073 h 6121040"/>
              <a:gd name="connsiteX7" fmla="*/ 0 w 6503367"/>
              <a:gd name="connsiteY7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5799073 h 6121040"/>
              <a:gd name="connsiteX4" fmla="*/ 5799469 w 6121436"/>
              <a:gd name="connsiteY4" fmla="*/ 6121040 h 6121040"/>
              <a:gd name="connsiteX5" fmla="*/ 321967 w 6121436"/>
              <a:gd name="connsiteY5" fmla="*/ 6121040 h 6121040"/>
              <a:gd name="connsiteX6" fmla="*/ 0 w 6121436"/>
              <a:gd name="connsiteY6" fmla="*/ 5799073 h 6121040"/>
              <a:gd name="connsiteX7" fmla="*/ 0 w 6121436"/>
              <a:gd name="connsiteY7" fmla="*/ 321967 h 6121040"/>
              <a:gd name="connsiteX0" fmla="*/ 0 w 6204002"/>
              <a:gd name="connsiteY0" fmla="*/ 321967 h 6121040"/>
              <a:gd name="connsiteX1" fmla="*/ 321967 w 6204002"/>
              <a:gd name="connsiteY1" fmla="*/ 0 h 6121040"/>
              <a:gd name="connsiteX2" fmla="*/ 6136058 w 6204002"/>
              <a:gd name="connsiteY2" fmla="*/ 0 h 6121040"/>
              <a:gd name="connsiteX3" fmla="*/ 6121436 w 6204002"/>
              <a:gd name="connsiteY3" fmla="*/ 5799073 h 6121040"/>
              <a:gd name="connsiteX4" fmla="*/ 5799469 w 6204002"/>
              <a:gd name="connsiteY4" fmla="*/ 6121040 h 6121040"/>
              <a:gd name="connsiteX5" fmla="*/ 321967 w 6204002"/>
              <a:gd name="connsiteY5" fmla="*/ 6121040 h 6121040"/>
              <a:gd name="connsiteX6" fmla="*/ 0 w 6204002"/>
              <a:gd name="connsiteY6" fmla="*/ 5799073 h 6121040"/>
              <a:gd name="connsiteX7" fmla="*/ 0 w 6204002"/>
              <a:gd name="connsiteY7" fmla="*/ 321967 h 6121040"/>
              <a:gd name="connsiteX0" fmla="*/ 0 w 6204002"/>
              <a:gd name="connsiteY0" fmla="*/ 321967 h 6354174"/>
              <a:gd name="connsiteX1" fmla="*/ 321967 w 6204002"/>
              <a:gd name="connsiteY1" fmla="*/ 0 h 6354174"/>
              <a:gd name="connsiteX2" fmla="*/ 6136058 w 6204002"/>
              <a:gd name="connsiteY2" fmla="*/ 0 h 6354174"/>
              <a:gd name="connsiteX3" fmla="*/ 6121436 w 6204002"/>
              <a:gd name="connsiteY3" fmla="*/ 5799073 h 6354174"/>
              <a:gd name="connsiteX4" fmla="*/ 321967 w 6204002"/>
              <a:gd name="connsiteY4" fmla="*/ 6121040 h 6354174"/>
              <a:gd name="connsiteX5" fmla="*/ 0 w 6204002"/>
              <a:gd name="connsiteY5" fmla="*/ 5799073 h 6354174"/>
              <a:gd name="connsiteX6" fmla="*/ 0 w 6204002"/>
              <a:gd name="connsiteY6" fmla="*/ 321967 h 6354174"/>
              <a:gd name="connsiteX0" fmla="*/ 0 w 6205513"/>
              <a:gd name="connsiteY0" fmla="*/ 321967 h 6354174"/>
              <a:gd name="connsiteX1" fmla="*/ 321967 w 6205513"/>
              <a:gd name="connsiteY1" fmla="*/ 0 h 6354174"/>
              <a:gd name="connsiteX2" fmla="*/ 6136058 w 6205513"/>
              <a:gd name="connsiteY2" fmla="*/ 0 h 6354174"/>
              <a:gd name="connsiteX3" fmla="*/ 6121436 w 6205513"/>
              <a:gd name="connsiteY3" fmla="*/ 5799073 h 6354174"/>
              <a:gd name="connsiteX4" fmla="*/ 321967 w 6205513"/>
              <a:gd name="connsiteY4" fmla="*/ 6121040 h 6354174"/>
              <a:gd name="connsiteX5" fmla="*/ 0 w 6205513"/>
              <a:gd name="connsiteY5" fmla="*/ 5799073 h 6354174"/>
              <a:gd name="connsiteX6" fmla="*/ 0 w 6205513"/>
              <a:gd name="connsiteY6" fmla="*/ 321967 h 6354174"/>
              <a:gd name="connsiteX0" fmla="*/ 0 w 6854629"/>
              <a:gd name="connsiteY0" fmla="*/ 321967 h 6354174"/>
              <a:gd name="connsiteX1" fmla="*/ 321967 w 6854629"/>
              <a:gd name="connsiteY1" fmla="*/ 0 h 6354174"/>
              <a:gd name="connsiteX2" fmla="*/ 6136058 w 6854629"/>
              <a:gd name="connsiteY2" fmla="*/ 0 h 6354174"/>
              <a:gd name="connsiteX3" fmla="*/ 6121436 w 6854629"/>
              <a:gd name="connsiteY3" fmla="*/ 5799073 h 6354174"/>
              <a:gd name="connsiteX4" fmla="*/ 321967 w 6854629"/>
              <a:gd name="connsiteY4" fmla="*/ 6121040 h 6354174"/>
              <a:gd name="connsiteX5" fmla="*/ 0 w 6854629"/>
              <a:gd name="connsiteY5" fmla="*/ 5799073 h 6354174"/>
              <a:gd name="connsiteX6" fmla="*/ 0 w 6854629"/>
              <a:gd name="connsiteY6" fmla="*/ 321967 h 6354174"/>
              <a:gd name="connsiteX0" fmla="*/ 0 w 6563494"/>
              <a:gd name="connsiteY0" fmla="*/ 321967 h 6354174"/>
              <a:gd name="connsiteX1" fmla="*/ 321967 w 6563494"/>
              <a:gd name="connsiteY1" fmla="*/ 0 h 6354174"/>
              <a:gd name="connsiteX2" fmla="*/ 6136058 w 6563494"/>
              <a:gd name="connsiteY2" fmla="*/ 0 h 6354174"/>
              <a:gd name="connsiteX3" fmla="*/ 6121436 w 6563494"/>
              <a:gd name="connsiteY3" fmla="*/ 5799073 h 6354174"/>
              <a:gd name="connsiteX4" fmla="*/ 321967 w 6563494"/>
              <a:gd name="connsiteY4" fmla="*/ 6121040 h 6354174"/>
              <a:gd name="connsiteX5" fmla="*/ 0 w 6563494"/>
              <a:gd name="connsiteY5" fmla="*/ 5799073 h 6354174"/>
              <a:gd name="connsiteX6" fmla="*/ 0 w 6563494"/>
              <a:gd name="connsiteY6" fmla="*/ 321967 h 6354174"/>
              <a:gd name="connsiteX0" fmla="*/ 0 w 6563494"/>
              <a:gd name="connsiteY0" fmla="*/ 321967 h 6121040"/>
              <a:gd name="connsiteX1" fmla="*/ 321967 w 6563494"/>
              <a:gd name="connsiteY1" fmla="*/ 0 h 6121040"/>
              <a:gd name="connsiteX2" fmla="*/ 6136058 w 6563494"/>
              <a:gd name="connsiteY2" fmla="*/ 0 h 6121040"/>
              <a:gd name="connsiteX3" fmla="*/ 6121436 w 6563494"/>
              <a:gd name="connsiteY3" fmla="*/ 5799073 h 6121040"/>
              <a:gd name="connsiteX4" fmla="*/ 321967 w 6563494"/>
              <a:gd name="connsiteY4" fmla="*/ 6121040 h 6121040"/>
              <a:gd name="connsiteX5" fmla="*/ 0 w 6563494"/>
              <a:gd name="connsiteY5" fmla="*/ 5799073 h 6121040"/>
              <a:gd name="connsiteX6" fmla="*/ 0 w 6563494"/>
              <a:gd name="connsiteY6" fmla="*/ 321967 h 6121040"/>
              <a:gd name="connsiteX0" fmla="*/ 0 w 6136058"/>
              <a:gd name="connsiteY0" fmla="*/ 321967 h 6121040"/>
              <a:gd name="connsiteX1" fmla="*/ 321967 w 6136058"/>
              <a:gd name="connsiteY1" fmla="*/ 0 h 6121040"/>
              <a:gd name="connsiteX2" fmla="*/ 6136058 w 6136058"/>
              <a:gd name="connsiteY2" fmla="*/ 0 h 6121040"/>
              <a:gd name="connsiteX3" fmla="*/ 6121436 w 6136058"/>
              <a:gd name="connsiteY3" fmla="*/ 5799073 h 6121040"/>
              <a:gd name="connsiteX4" fmla="*/ 321967 w 6136058"/>
              <a:gd name="connsiteY4" fmla="*/ 6121040 h 6121040"/>
              <a:gd name="connsiteX5" fmla="*/ 0 w 6136058"/>
              <a:gd name="connsiteY5" fmla="*/ 5799073 h 6121040"/>
              <a:gd name="connsiteX6" fmla="*/ 0 w 6136058"/>
              <a:gd name="connsiteY6" fmla="*/ 321967 h 6121040"/>
              <a:gd name="connsiteX0" fmla="*/ 0 w 6127643"/>
              <a:gd name="connsiteY0" fmla="*/ 321967 h 6121040"/>
              <a:gd name="connsiteX1" fmla="*/ 321967 w 6127643"/>
              <a:gd name="connsiteY1" fmla="*/ 0 h 6121040"/>
              <a:gd name="connsiteX2" fmla="*/ 6127643 w 6127643"/>
              <a:gd name="connsiteY2" fmla="*/ 0 h 6121040"/>
              <a:gd name="connsiteX3" fmla="*/ 6121436 w 6127643"/>
              <a:gd name="connsiteY3" fmla="*/ 5799073 h 6121040"/>
              <a:gd name="connsiteX4" fmla="*/ 321967 w 6127643"/>
              <a:gd name="connsiteY4" fmla="*/ 6121040 h 6121040"/>
              <a:gd name="connsiteX5" fmla="*/ 0 w 6127643"/>
              <a:gd name="connsiteY5" fmla="*/ 5799073 h 6121040"/>
              <a:gd name="connsiteX6" fmla="*/ 0 w 612764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5799073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6116028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4241"/>
              <a:gd name="connsiteY0" fmla="*/ 321967 h 6121638"/>
              <a:gd name="connsiteX1" fmla="*/ 321967 w 6124241"/>
              <a:gd name="connsiteY1" fmla="*/ 0 h 6121638"/>
              <a:gd name="connsiteX2" fmla="*/ 6122033 w 6124241"/>
              <a:gd name="connsiteY2" fmla="*/ 0 h 6121638"/>
              <a:gd name="connsiteX3" fmla="*/ 6124241 w 6124241"/>
              <a:gd name="connsiteY3" fmla="*/ 6121638 h 6121638"/>
              <a:gd name="connsiteX4" fmla="*/ 321967 w 6124241"/>
              <a:gd name="connsiteY4" fmla="*/ 6121040 h 6121638"/>
              <a:gd name="connsiteX5" fmla="*/ 0 w 6124241"/>
              <a:gd name="connsiteY5" fmla="*/ 5799073 h 6121638"/>
              <a:gd name="connsiteX6" fmla="*/ 0 w 6124241"/>
              <a:gd name="connsiteY6" fmla="*/ 321967 h 6121638"/>
              <a:gd name="connsiteX0" fmla="*/ 0 w 6122033"/>
              <a:gd name="connsiteY0" fmla="*/ 321967 h 6121638"/>
              <a:gd name="connsiteX1" fmla="*/ 321967 w 6122033"/>
              <a:gd name="connsiteY1" fmla="*/ 0 h 6121638"/>
              <a:gd name="connsiteX2" fmla="*/ 6122033 w 6122033"/>
              <a:gd name="connsiteY2" fmla="*/ 0 h 6121638"/>
              <a:gd name="connsiteX3" fmla="*/ 6118632 w 6122033"/>
              <a:gd name="connsiteY3" fmla="*/ 6121638 h 6121638"/>
              <a:gd name="connsiteX4" fmla="*/ 321967 w 6122033"/>
              <a:gd name="connsiteY4" fmla="*/ 6121040 h 6121638"/>
              <a:gd name="connsiteX5" fmla="*/ 0 w 6122033"/>
              <a:gd name="connsiteY5" fmla="*/ 5799073 h 6121638"/>
              <a:gd name="connsiteX6" fmla="*/ 0 w 6122033"/>
              <a:gd name="connsiteY6" fmla="*/ 321967 h 6121638"/>
              <a:gd name="connsiteX0" fmla="*/ 0 w 6122033"/>
              <a:gd name="connsiteY0" fmla="*/ 321967 h 6124443"/>
              <a:gd name="connsiteX1" fmla="*/ 321967 w 6122033"/>
              <a:gd name="connsiteY1" fmla="*/ 0 h 6124443"/>
              <a:gd name="connsiteX2" fmla="*/ 6122033 w 6122033"/>
              <a:gd name="connsiteY2" fmla="*/ 0 h 6124443"/>
              <a:gd name="connsiteX3" fmla="*/ 6121437 w 6122033"/>
              <a:gd name="connsiteY3" fmla="*/ 6124443 h 6124443"/>
              <a:gd name="connsiteX4" fmla="*/ 321967 w 6122033"/>
              <a:gd name="connsiteY4" fmla="*/ 6121040 h 6124443"/>
              <a:gd name="connsiteX5" fmla="*/ 0 w 6122033"/>
              <a:gd name="connsiteY5" fmla="*/ 5799073 h 6124443"/>
              <a:gd name="connsiteX6" fmla="*/ 0 w 6122033"/>
              <a:gd name="connsiteY6" fmla="*/ 321967 h 612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2033" h="6124443">
                <a:moveTo>
                  <a:pt x="0" y="321967"/>
                </a:moveTo>
                <a:cubicBezTo>
                  <a:pt x="0" y="144150"/>
                  <a:pt x="144150" y="0"/>
                  <a:pt x="321967" y="0"/>
                </a:cubicBezTo>
                <a:lnTo>
                  <a:pt x="6122033" y="0"/>
                </a:lnTo>
                <a:cubicBezTo>
                  <a:pt x="6120899" y="2040546"/>
                  <a:pt x="6122571" y="4083897"/>
                  <a:pt x="6121437" y="6124443"/>
                </a:cubicBezTo>
                <a:lnTo>
                  <a:pt x="321967" y="6121040"/>
                </a:lnTo>
                <a:cubicBezTo>
                  <a:pt x="144150" y="6121040"/>
                  <a:pt x="0" y="5976890"/>
                  <a:pt x="0" y="5799073"/>
                </a:cubicBezTo>
                <a:lnTo>
                  <a:pt x="0" y="321967"/>
                </a:lnTo>
                <a:close/>
              </a:path>
            </a:pathLst>
          </a:custGeom>
          <a:ln>
            <a:noFill/>
          </a:ln>
        </p:spPr>
        <p:txBody>
          <a:bodyPr tIns="3240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2" name="Title Placeholder"/>
          <p:cNvSpPr>
            <a:spLocks noGrp="1"/>
          </p:cNvSpPr>
          <p:nvPr>
            <p:ph type="ctr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presentation title</a:t>
            </a:r>
            <a:endParaRPr lang="en-GB" noProof="0" dirty="0"/>
          </a:p>
        </p:txBody>
      </p:sp>
      <p:sp>
        <p:nvSpPr>
          <p:cNvPr id="3" name="Subtitle Placeholder"/>
          <p:cNvSpPr>
            <a:spLocks noGrp="1"/>
          </p:cNvSpPr>
          <p:nvPr>
            <p:ph type="subTitle" idx="1"/>
          </p:nvPr>
        </p:nvSpPr>
        <p:spPr bwMode="gray">
          <a:xfrm>
            <a:off x="719574" y="1803400"/>
            <a:ext cx="5544616" cy="1008112"/>
          </a:xfrm>
        </p:spPr>
        <p:txBody>
          <a:bodyPr/>
          <a:lstStyle>
            <a:lvl1pPr marL="0" indent="0" algn="l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pic>
        <p:nvPicPr>
          <p:cNvPr id="1027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722944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3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US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4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5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11.02.2016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7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810482"/>
      </p:ext>
    </p:extLst>
  </p:cSld>
  <p:clrMapOvr>
    <a:masterClrMapping/>
  </p:clrMapOvr>
  <p:hf hdr="0" dt="0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3E15-AA21-4E94-9EF5-C611CA97DBF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370896"/>
      </p:ext>
    </p:extLst>
  </p:cSld>
  <p:clrMapOvr>
    <a:masterClrMapping/>
  </p:clrMapOvr>
  <p:hf hdr="0" dt="0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itle Placeholder"/>
          <p:cNvSpPr>
            <a:spLocks noGrp="1"/>
          </p:cNvSpPr>
          <p:nvPr>
            <p:ph type="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section title</a:t>
            </a:r>
            <a:endParaRPr lang="en-GB" noProof="0" dirty="0"/>
          </a:p>
        </p:txBody>
      </p:sp>
      <p:pic>
        <p:nvPicPr>
          <p:cNvPr id="14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722944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US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8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11.02.2016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Text Placeholder"/>
          <p:cNvSpPr>
            <a:spLocks noGrp="1"/>
          </p:cNvSpPr>
          <p:nvPr>
            <p:ph type="body" idx="1"/>
          </p:nvPr>
        </p:nvSpPr>
        <p:spPr bwMode="gray">
          <a:xfrm>
            <a:off x="719574" y="1803400"/>
            <a:ext cx="5544616" cy="1008112"/>
          </a:xfrm>
        </p:spPr>
        <p:txBody>
          <a:bodyPr anchor="t" anchorCtr="0"/>
          <a:lstStyle>
            <a:lvl1pPr marL="0" indent="0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pic>
        <p:nvPicPr>
          <p:cNvPr id="12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239397"/>
      </p:ext>
    </p:extLst>
  </p:cSld>
  <p:clrMapOvr>
    <a:masterClrMapping/>
  </p:clrMapOvr>
  <p:hf hdr="0" dt="0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A651-3707-4538-81B6-97FED4C1528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58777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80014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8765420"/>
      </p:ext>
    </p:extLst>
  </p:cSld>
  <p:clrMapOvr>
    <a:masterClrMapping/>
  </p:clrMapOvr>
  <p:hf hdr="0" dt="0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31915-30A6-4913-9027-0513FD69869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531" y="1952625"/>
            <a:ext cx="8424936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92615108"/>
      </p:ext>
    </p:extLst>
  </p:cSld>
  <p:clrMapOvr>
    <a:masterClrMapping/>
  </p:clrMapOvr>
  <p:hf hdr="0" dt="0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A19F-6C27-4CBB-A498-4F58CFF57CB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8777" y="1952625"/>
            <a:ext cx="4105213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80014" y="1952629"/>
            <a:ext cx="4105213" cy="453707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68438782"/>
      </p:ext>
    </p:extLst>
  </p:cSld>
  <p:clrMapOvr>
    <a:masterClrMapping/>
  </p:clrMapOvr>
  <p:hf hdr="0" dt="0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2EF8C-6151-4DB9-AA12-C2822C1FC4C5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247934"/>
      </p:ext>
    </p:extLst>
  </p:cSld>
  <p:clrMapOvr>
    <a:masterClrMapping/>
  </p:clrMapOvr>
  <p:hf hdr="0" dt="0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Images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B702-7BB0-4BA3-B271-F6E115D78E3E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2" y="1952626"/>
            <a:ext cx="4284476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44008" y="1952626"/>
            <a:ext cx="4320480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275993422"/>
      </p:ext>
    </p:extLst>
  </p:cSld>
  <p:clrMapOvr>
    <a:masterClrMapping/>
  </p:clrMapOvr>
  <p:hf hdr="0" dt="0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3E52E-A52C-4D70-ACC2-C1BECC5D903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4" y="836614"/>
            <a:ext cx="8784976" cy="5832474"/>
          </a:xfrm>
        </p:spPr>
        <p:txBody>
          <a:bodyPr tIns="244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9611397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Picture Placeholder"/>
          <p:cNvSpPr>
            <a:spLocks noGrp="1"/>
          </p:cNvSpPr>
          <p:nvPr>
            <p:ph type="pic" sz="quarter" idx="10"/>
          </p:nvPr>
        </p:nvSpPr>
        <p:spPr bwMode="gray">
          <a:xfrm>
            <a:off x="358776" y="368661"/>
            <a:ext cx="6122033" cy="6124443"/>
          </a:xfrm>
          <a:custGeom>
            <a:avLst/>
            <a:gdLst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321967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17102 w 6121436"/>
              <a:gd name="connsiteY3" fmla="*/ 300299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331984"/>
              <a:gd name="connsiteY0" fmla="*/ 321967 h 6121040"/>
              <a:gd name="connsiteX1" fmla="*/ 321967 w 6331984"/>
              <a:gd name="connsiteY1" fmla="*/ 0 h 6121040"/>
              <a:gd name="connsiteX2" fmla="*/ 5799469 w 6331984"/>
              <a:gd name="connsiteY2" fmla="*/ 0 h 6121040"/>
              <a:gd name="connsiteX3" fmla="*/ 6121436 w 6331984"/>
              <a:gd name="connsiteY3" fmla="*/ 5799073 h 6121040"/>
              <a:gd name="connsiteX4" fmla="*/ 5799469 w 6331984"/>
              <a:gd name="connsiteY4" fmla="*/ 6121040 h 6121040"/>
              <a:gd name="connsiteX5" fmla="*/ 321967 w 6331984"/>
              <a:gd name="connsiteY5" fmla="*/ 6121040 h 6121040"/>
              <a:gd name="connsiteX6" fmla="*/ 0 w 6331984"/>
              <a:gd name="connsiteY6" fmla="*/ 5799073 h 6121040"/>
              <a:gd name="connsiteX7" fmla="*/ 0 w 6331984"/>
              <a:gd name="connsiteY7" fmla="*/ 321967 h 6121040"/>
              <a:gd name="connsiteX0" fmla="*/ 0 w 6503367"/>
              <a:gd name="connsiteY0" fmla="*/ 321967 h 6121040"/>
              <a:gd name="connsiteX1" fmla="*/ 321967 w 6503367"/>
              <a:gd name="connsiteY1" fmla="*/ 0 h 6121040"/>
              <a:gd name="connsiteX2" fmla="*/ 5799469 w 6503367"/>
              <a:gd name="connsiteY2" fmla="*/ 0 h 6121040"/>
              <a:gd name="connsiteX3" fmla="*/ 6121436 w 6503367"/>
              <a:gd name="connsiteY3" fmla="*/ 5799073 h 6121040"/>
              <a:gd name="connsiteX4" fmla="*/ 5799469 w 6503367"/>
              <a:gd name="connsiteY4" fmla="*/ 6121040 h 6121040"/>
              <a:gd name="connsiteX5" fmla="*/ 321967 w 6503367"/>
              <a:gd name="connsiteY5" fmla="*/ 6121040 h 6121040"/>
              <a:gd name="connsiteX6" fmla="*/ 0 w 6503367"/>
              <a:gd name="connsiteY6" fmla="*/ 5799073 h 6121040"/>
              <a:gd name="connsiteX7" fmla="*/ 0 w 6503367"/>
              <a:gd name="connsiteY7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5799073 h 6121040"/>
              <a:gd name="connsiteX4" fmla="*/ 5799469 w 6121436"/>
              <a:gd name="connsiteY4" fmla="*/ 6121040 h 6121040"/>
              <a:gd name="connsiteX5" fmla="*/ 321967 w 6121436"/>
              <a:gd name="connsiteY5" fmla="*/ 6121040 h 6121040"/>
              <a:gd name="connsiteX6" fmla="*/ 0 w 6121436"/>
              <a:gd name="connsiteY6" fmla="*/ 5799073 h 6121040"/>
              <a:gd name="connsiteX7" fmla="*/ 0 w 6121436"/>
              <a:gd name="connsiteY7" fmla="*/ 321967 h 6121040"/>
              <a:gd name="connsiteX0" fmla="*/ 0 w 6204002"/>
              <a:gd name="connsiteY0" fmla="*/ 321967 h 6121040"/>
              <a:gd name="connsiteX1" fmla="*/ 321967 w 6204002"/>
              <a:gd name="connsiteY1" fmla="*/ 0 h 6121040"/>
              <a:gd name="connsiteX2" fmla="*/ 6136058 w 6204002"/>
              <a:gd name="connsiteY2" fmla="*/ 0 h 6121040"/>
              <a:gd name="connsiteX3" fmla="*/ 6121436 w 6204002"/>
              <a:gd name="connsiteY3" fmla="*/ 5799073 h 6121040"/>
              <a:gd name="connsiteX4" fmla="*/ 5799469 w 6204002"/>
              <a:gd name="connsiteY4" fmla="*/ 6121040 h 6121040"/>
              <a:gd name="connsiteX5" fmla="*/ 321967 w 6204002"/>
              <a:gd name="connsiteY5" fmla="*/ 6121040 h 6121040"/>
              <a:gd name="connsiteX6" fmla="*/ 0 w 6204002"/>
              <a:gd name="connsiteY6" fmla="*/ 5799073 h 6121040"/>
              <a:gd name="connsiteX7" fmla="*/ 0 w 6204002"/>
              <a:gd name="connsiteY7" fmla="*/ 321967 h 6121040"/>
              <a:gd name="connsiteX0" fmla="*/ 0 w 6204002"/>
              <a:gd name="connsiteY0" fmla="*/ 321967 h 6354174"/>
              <a:gd name="connsiteX1" fmla="*/ 321967 w 6204002"/>
              <a:gd name="connsiteY1" fmla="*/ 0 h 6354174"/>
              <a:gd name="connsiteX2" fmla="*/ 6136058 w 6204002"/>
              <a:gd name="connsiteY2" fmla="*/ 0 h 6354174"/>
              <a:gd name="connsiteX3" fmla="*/ 6121436 w 6204002"/>
              <a:gd name="connsiteY3" fmla="*/ 5799073 h 6354174"/>
              <a:gd name="connsiteX4" fmla="*/ 321967 w 6204002"/>
              <a:gd name="connsiteY4" fmla="*/ 6121040 h 6354174"/>
              <a:gd name="connsiteX5" fmla="*/ 0 w 6204002"/>
              <a:gd name="connsiteY5" fmla="*/ 5799073 h 6354174"/>
              <a:gd name="connsiteX6" fmla="*/ 0 w 6204002"/>
              <a:gd name="connsiteY6" fmla="*/ 321967 h 6354174"/>
              <a:gd name="connsiteX0" fmla="*/ 0 w 6205513"/>
              <a:gd name="connsiteY0" fmla="*/ 321967 h 6354174"/>
              <a:gd name="connsiteX1" fmla="*/ 321967 w 6205513"/>
              <a:gd name="connsiteY1" fmla="*/ 0 h 6354174"/>
              <a:gd name="connsiteX2" fmla="*/ 6136058 w 6205513"/>
              <a:gd name="connsiteY2" fmla="*/ 0 h 6354174"/>
              <a:gd name="connsiteX3" fmla="*/ 6121436 w 6205513"/>
              <a:gd name="connsiteY3" fmla="*/ 5799073 h 6354174"/>
              <a:gd name="connsiteX4" fmla="*/ 321967 w 6205513"/>
              <a:gd name="connsiteY4" fmla="*/ 6121040 h 6354174"/>
              <a:gd name="connsiteX5" fmla="*/ 0 w 6205513"/>
              <a:gd name="connsiteY5" fmla="*/ 5799073 h 6354174"/>
              <a:gd name="connsiteX6" fmla="*/ 0 w 6205513"/>
              <a:gd name="connsiteY6" fmla="*/ 321967 h 6354174"/>
              <a:gd name="connsiteX0" fmla="*/ 0 w 6854629"/>
              <a:gd name="connsiteY0" fmla="*/ 321967 h 6354174"/>
              <a:gd name="connsiteX1" fmla="*/ 321967 w 6854629"/>
              <a:gd name="connsiteY1" fmla="*/ 0 h 6354174"/>
              <a:gd name="connsiteX2" fmla="*/ 6136058 w 6854629"/>
              <a:gd name="connsiteY2" fmla="*/ 0 h 6354174"/>
              <a:gd name="connsiteX3" fmla="*/ 6121436 w 6854629"/>
              <a:gd name="connsiteY3" fmla="*/ 5799073 h 6354174"/>
              <a:gd name="connsiteX4" fmla="*/ 321967 w 6854629"/>
              <a:gd name="connsiteY4" fmla="*/ 6121040 h 6354174"/>
              <a:gd name="connsiteX5" fmla="*/ 0 w 6854629"/>
              <a:gd name="connsiteY5" fmla="*/ 5799073 h 6354174"/>
              <a:gd name="connsiteX6" fmla="*/ 0 w 6854629"/>
              <a:gd name="connsiteY6" fmla="*/ 321967 h 6354174"/>
              <a:gd name="connsiteX0" fmla="*/ 0 w 6563494"/>
              <a:gd name="connsiteY0" fmla="*/ 321967 h 6354174"/>
              <a:gd name="connsiteX1" fmla="*/ 321967 w 6563494"/>
              <a:gd name="connsiteY1" fmla="*/ 0 h 6354174"/>
              <a:gd name="connsiteX2" fmla="*/ 6136058 w 6563494"/>
              <a:gd name="connsiteY2" fmla="*/ 0 h 6354174"/>
              <a:gd name="connsiteX3" fmla="*/ 6121436 w 6563494"/>
              <a:gd name="connsiteY3" fmla="*/ 5799073 h 6354174"/>
              <a:gd name="connsiteX4" fmla="*/ 321967 w 6563494"/>
              <a:gd name="connsiteY4" fmla="*/ 6121040 h 6354174"/>
              <a:gd name="connsiteX5" fmla="*/ 0 w 6563494"/>
              <a:gd name="connsiteY5" fmla="*/ 5799073 h 6354174"/>
              <a:gd name="connsiteX6" fmla="*/ 0 w 6563494"/>
              <a:gd name="connsiteY6" fmla="*/ 321967 h 6354174"/>
              <a:gd name="connsiteX0" fmla="*/ 0 w 6563494"/>
              <a:gd name="connsiteY0" fmla="*/ 321967 h 6121040"/>
              <a:gd name="connsiteX1" fmla="*/ 321967 w 6563494"/>
              <a:gd name="connsiteY1" fmla="*/ 0 h 6121040"/>
              <a:gd name="connsiteX2" fmla="*/ 6136058 w 6563494"/>
              <a:gd name="connsiteY2" fmla="*/ 0 h 6121040"/>
              <a:gd name="connsiteX3" fmla="*/ 6121436 w 6563494"/>
              <a:gd name="connsiteY3" fmla="*/ 5799073 h 6121040"/>
              <a:gd name="connsiteX4" fmla="*/ 321967 w 6563494"/>
              <a:gd name="connsiteY4" fmla="*/ 6121040 h 6121040"/>
              <a:gd name="connsiteX5" fmla="*/ 0 w 6563494"/>
              <a:gd name="connsiteY5" fmla="*/ 5799073 h 6121040"/>
              <a:gd name="connsiteX6" fmla="*/ 0 w 6563494"/>
              <a:gd name="connsiteY6" fmla="*/ 321967 h 6121040"/>
              <a:gd name="connsiteX0" fmla="*/ 0 w 6136058"/>
              <a:gd name="connsiteY0" fmla="*/ 321967 h 6121040"/>
              <a:gd name="connsiteX1" fmla="*/ 321967 w 6136058"/>
              <a:gd name="connsiteY1" fmla="*/ 0 h 6121040"/>
              <a:gd name="connsiteX2" fmla="*/ 6136058 w 6136058"/>
              <a:gd name="connsiteY2" fmla="*/ 0 h 6121040"/>
              <a:gd name="connsiteX3" fmla="*/ 6121436 w 6136058"/>
              <a:gd name="connsiteY3" fmla="*/ 5799073 h 6121040"/>
              <a:gd name="connsiteX4" fmla="*/ 321967 w 6136058"/>
              <a:gd name="connsiteY4" fmla="*/ 6121040 h 6121040"/>
              <a:gd name="connsiteX5" fmla="*/ 0 w 6136058"/>
              <a:gd name="connsiteY5" fmla="*/ 5799073 h 6121040"/>
              <a:gd name="connsiteX6" fmla="*/ 0 w 6136058"/>
              <a:gd name="connsiteY6" fmla="*/ 321967 h 6121040"/>
              <a:gd name="connsiteX0" fmla="*/ 0 w 6127643"/>
              <a:gd name="connsiteY0" fmla="*/ 321967 h 6121040"/>
              <a:gd name="connsiteX1" fmla="*/ 321967 w 6127643"/>
              <a:gd name="connsiteY1" fmla="*/ 0 h 6121040"/>
              <a:gd name="connsiteX2" fmla="*/ 6127643 w 6127643"/>
              <a:gd name="connsiteY2" fmla="*/ 0 h 6121040"/>
              <a:gd name="connsiteX3" fmla="*/ 6121436 w 6127643"/>
              <a:gd name="connsiteY3" fmla="*/ 5799073 h 6121040"/>
              <a:gd name="connsiteX4" fmla="*/ 321967 w 6127643"/>
              <a:gd name="connsiteY4" fmla="*/ 6121040 h 6121040"/>
              <a:gd name="connsiteX5" fmla="*/ 0 w 6127643"/>
              <a:gd name="connsiteY5" fmla="*/ 5799073 h 6121040"/>
              <a:gd name="connsiteX6" fmla="*/ 0 w 612764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5799073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6116028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4241"/>
              <a:gd name="connsiteY0" fmla="*/ 321967 h 6121638"/>
              <a:gd name="connsiteX1" fmla="*/ 321967 w 6124241"/>
              <a:gd name="connsiteY1" fmla="*/ 0 h 6121638"/>
              <a:gd name="connsiteX2" fmla="*/ 6122033 w 6124241"/>
              <a:gd name="connsiteY2" fmla="*/ 0 h 6121638"/>
              <a:gd name="connsiteX3" fmla="*/ 6124241 w 6124241"/>
              <a:gd name="connsiteY3" fmla="*/ 6121638 h 6121638"/>
              <a:gd name="connsiteX4" fmla="*/ 321967 w 6124241"/>
              <a:gd name="connsiteY4" fmla="*/ 6121040 h 6121638"/>
              <a:gd name="connsiteX5" fmla="*/ 0 w 6124241"/>
              <a:gd name="connsiteY5" fmla="*/ 5799073 h 6121638"/>
              <a:gd name="connsiteX6" fmla="*/ 0 w 6124241"/>
              <a:gd name="connsiteY6" fmla="*/ 321967 h 6121638"/>
              <a:gd name="connsiteX0" fmla="*/ 0 w 6122033"/>
              <a:gd name="connsiteY0" fmla="*/ 321967 h 6121638"/>
              <a:gd name="connsiteX1" fmla="*/ 321967 w 6122033"/>
              <a:gd name="connsiteY1" fmla="*/ 0 h 6121638"/>
              <a:gd name="connsiteX2" fmla="*/ 6122033 w 6122033"/>
              <a:gd name="connsiteY2" fmla="*/ 0 h 6121638"/>
              <a:gd name="connsiteX3" fmla="*/ 6118632 w 6122033"/>
              <a:gd name="connsiteY3" fmla="*/ 6121638 h 6121638"/>
              <a:gd name="connsiteX4" fmla="*/ 321967 w 6122033"/>
              <a:gd name="connsiteY4" fmla="*/ 6121040 h 6121638"/>
              <a:gd name="connsiteX5" fmla="*/ 0 w 6122033"/>
              <a:gd name="connsiteY5" fmla="*/ 5799073 h 6121638"/>
              <a:gd name="connsiteX6" fmla="*/ 0 w 6122033"/>
              <a:gd name="connsiteY6" fmla="*/ 321967 h 6121638"/>
              <a:gd name="connsiteX0" fmla="*/ 0 w 6122033"/>
              <a:gd name="connsiteY0" fmla="*/ 321967 h 6124443"/>
              <a:gd name="connsiteX1" fmla="*/ 321967 w 6122033"/>
              <a:gd name="connsiteY1" fmla="*/ 0 h 6124443"/>
              <a:gd name="connsiteX2" fmla="*/ 6122033 w 6122033"/>
              <a:gd name="connsiteY2" fmla="*/ 0 h 6124443"/>
              <a:gd name="connsiteX3" fmla="*/ 6121437 w 6122033"/>
              <a:gd name="connsiteY3" fmla="*/ 6124443 h 6124443"/>
              <a:gd name="connsiteX4" fmla="*/ 321967 w 6122033"/>
              <a:gd name="connsiteY4" fmla="*/ 6121040 h 6124443"/>
              <a:gd name="connsiteX5" fmla="*/ 0 w 6122033"/>
              <a:gd name="connsiteY5" fmla="*/ 5799073 h 6124443"/>
              <a:gd name="connsiteX6" fmla="*/ 0 w 6122033"/>
              <a:gd name="connsiteY6" fmla="*/ 321967 h 612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2033" h="6124443">
                <a:moveTo>
                  <a:pt x="0" y="321967"/>
                </a:moveTo>
                <a:cubicBezTo>
                  <a:pt x="0" y="144150"/>
                  <a:pt x="144150" y="0"/>
                  <a:pt x="321967" y="0"/>
                </a:cubicBezTo>
                <a:lnTo>
                  <a:pt x="6122033" y="0"/>
                </a:lnTo>
                <a:cubicBezTo>
                  <a:pt x="6120899" y="2040546"/>
                  <a:pt x="6122571" y="4083897"/>
                  <a:pt x="6121437" y="6124443"/>
                </a:cubicBezTo>
                <a:lnTo>
                  <a:pt x="321967" y="6121040"/>
                </a:lnTo>
                <a:cubicBezTo>
                  <a:pt x="144150" y="6121040"/>
                  <a:pt x="0" y="5976890"/>
                  <a:pt x="0" y="5799073"/>
                </a:cubicBezTo>
                <a:lnTo>
                  <a:pt x="0" y="321967"/>
                </a:lnTo>
                <a:close/>
              </a:path>
            </a:pathLst>
          </a:custGeom>
          <a:ln>
            <a:noFill/>
          </a:ln>
        </p:spPr>
        <p:txBody>
          <a:bodyPr tIns="3240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2" name="Title Placeholder"/>
          <p:cNvSpPr>
            <a:spLocks noGrp="1"/>
          </p:cNvSpPr>
          <p:nvPr>
            <p:ph type="ctr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presentation title</a:t>
            </a:r>
            <a:endParaRPr lang="en-GB" noProof="0" dirty="0"/>
          </a:p>
        </p:txBody>
      </p:sp>
      <p:sp>
        <p:nvSpPr>
          <p:cNvPr id="3" name="Subtitle Placeholder"/>
          <p:cNvSpPr>
            <a:spLocks noGrp="1"/>
          </p:cNvSpPr>
          <p:nvPr>
            <p:ph type="subTitle" idx="1"/>
          </p:nvPr>
        </p:nvSpPr>
        <p:spPr bwMode="gray">
          <a:xfrm>
            <a:off x="719574" y="1803400"/>
            <a:ext cx="5544616" cy="1008112"/>
          </a:xfrm>
        </p:spPr>
        <p:txBody>
          <a:bodyPr/>
          <a:lstStyle>
            <a:lvl1pPr marL="0" indent="0" algn="l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pic>
        <p:nvPicPr>
          <p:cNvPr id="1027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942520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Global Marketing / Global AD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3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4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5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18.02.2016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7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25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73A6E-67C0-4E8B-94E8-AE65580DB99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771596"/>
      </p:ext>
    </p:extLst>
  </p:cSld>
  <p:clrMapOvr>
    <a:masterClrMapping/>
  </p:clrMapOvr>
  <p:hf hdr="0" dt="0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type="titleOnly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8C370-CF4F-44D0-9A59-8F06148D9362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67245"/>
      </p:ext>
    </p:extLst>
  </p:cSld>
  <p:clrMapOvr>
    <a:masterClrMapping/>
  </p:clrMapOvr>
  <p:hf hdr="0" dt="0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Picture Placeholder"/>
          <p:cNvSpPr>
            <a:spLocks noGrp="1"/>
          </p:cNvSpPr>
          <p:nvPr>
            <p:ph type="pic" sz="quarter" idx="10"/>
          </p:nvPr>
        </p:nvSpPr>
        <p:spPr bwMode="gray">
          <a:xfrm>
            <a:off x="358775" y="368661"/>
            <a:ext cx="6122033" cy="6124443"/>
          </a:xfrm>
          <a:custGeom>
            <a:avLst/>
            <a:gdLst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321967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17102 w 6121436"/>
              <a:gd name="connsiteY3" fmla="*/ 300299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331984"/>
              <a:gd name="connsiteY0" fmla="*/ 321967 h 6121040"/>
              <a:gd name="connsiteX1" fmla="*/ 321967 w 6331984"/>
              <a:gd name="connsiteY1" fmla="*/ 0 h 6121040"/>
              <a:gd name="connsiteX2" fmla="*/ 5799469 w 6331984"/>
              <a:gd name="connsiteY2" fmla="*/ 0 h 6121040"/>
              <a:gd name="connsiteX3" fmla="*/ 6121436 w 6331984"/>
              <a:gd name="connsiteY3" fmla="*/ 5799073 h 6121040"/>
              <a:gd name="connsiteX4" fmla="*/ 5799469 w 6331984"/>
              <a:gd name="connsiteY4" fmla="*/ 6121040 h 6121040"/>
              <a:gd name="connsiteX5" fmla="*/ 321967 w 6331984"/>
              <a:gd name="connsiteY5" fmla="*/ 6121040 h 6121040"/>
              <a:gd name="connsiteX6" fmla="*/ 0 w 6331984"/>
              <a:gd name="connsiteY6" fmla="*/ 5799073 h 6121040"/>
              <a:gd name="connsiteX7" fmla="*/ 0 w 6331984"/>
              <a:gd name="connsiteY7" fmla="*/ 321967 h 6121040"/>
              <a:gd name="connsiteX0" fmla="*/ 0 w 6503367"/>
              <a:gd name="connsiteY0" fmla="*/ 321967 h 6121040"/>
              <a:gd name="connsiteX1" fmla="*/ 321967 w 6503367"/>
              <a:gd name="connsiteY1" fmla="*/ 0 h 6121040"/>
              <a:gd name="connsiteX2" fmla="*/ 5799469 w 6503367"/>
              <a:gd name="connsiteY2" fmla="*/ 0 h 6121040"/>
              <a:gd name="connsiteX3" fmla="*/ 6121436 w 6503367"/>
              <a:gd name="connsiteY3" fmla="*/ 5799073 h 6121040"/>
              <a:gd name="connsiteX4" fmla="*/ 5799469 w 6503367"/>
              <a:gd name="connsiteY4" fmla="*/ 6121040 h 6121040"/>
              <a:gd name="connsiteX5" fmla="*/ 321967 w 6503367"/>
              <a:gd name="connsiteY5" fmla="*/ 6121040 h 6121040"/>
              <a:gd name="connsiteX6" fmla="*/ 0 w 6503367"/>
              <a:gd name="connsiteY6" fmla="*/ 5799073 h 6121040"/>
              <a:gd name="connsiteX7" fmla="*/ 0 w 6503367"/>
              <a:gd name="connsiteY7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5799073 h 6121040"/>
              <a:gd name="connsiteX4" fmla="*/ 5799469 w 6121436"/>
              <a:gd name="connsiteY4" fmla="*/ 6121040 h 6121040"/>
              <a:gd name="connsiteX5" fmla="*/ 321967 w 6121436"/>
              <a:gd name="connsiteY5" fmla="*/ 6121040 h 6121040"/>
              <a:gd name="connsiteX6" fmla="*/ 0 w 6121436"/>
              <a:gd name="connsiteY6" fmla="*/ 5799073 h 6121040"/>
              <a:gd name="connsiteX7" fmla="*/ 0 w 6121436"/>
              <a:gd name="connsiteY7" fmla="*/ 321967 h 6121040"/>
              <a:gd name="connsiteX0" fmla="*/ 0 w 6204002"/>
              <a:gd name="connsiteY0" fmla="*/ 321967 h 6121040"/>
              <a:gd name="connsiteX1" fmla="*/ 321967 w 6204002"/>
              <a:gd name="connsiteY1" fmla="*/ 0 h 6121040"/>
              <a:gd name="connsiteX2" fmla="*/ 6136058 w 6204002"/>
              <a:gd name="connsiteY2" fmla="*/ 0 h 6121040"/>
              <a:gd name="connsiteX3" fmla="*/ 6121436 w 6204002"/>
              <a:gd name="connsiteY3" fmla="*/ 5799073 h 6121040"/>
              <a:gd name="connsiteX4" fmla="*/ 5799469 w 6204002"/>
              <a:gd name="connsiteY4" fmla="*/ 6121040 h 6121040"/>
              <a:gd name="connsiteX5" fmla="*/ 321967 w 6204002"/>
              <a:gd name="connsiteY5" fmla="*/ 6121040 h 6121040"/>
              <a:gd name="connsiteX6" fmla="*/ 0 w 6204002"/>
              <a:gd name="connsiteY6" fmla="*/ 5799073 h 6121040"/>
              <a:gd name="connsiteX7" fmla="*/ 0 w 6204002"/>
              <a:gd name="connsiteY7" fmla="*/ 321967 h 6121040"/>
              <a:gd name="connsiteX0" fmla="*/ 0 w 6204002"/>
              <a:gd name="connsiteY0" fmla="*/ 321967 h 6354174"/>
              <a:gd name="connsiteX1" fmla="*/ 321967 w 6204002"/>
              <a:gd name="connsiteY1" fmla="*/ 0 h 6354174"/>
              <a:gd name="connsiteX2" fmla="*/ 6136058 w 6204002"/>
              <a:gd name="connsiteY2" fmla="*/ 0 h 6354174"/>
              <a:gd name="connsiteX3" fmla="*/ 6121436 w 6204002"/>
              <a:gd name="connsiteY3" fmla="*/ 5799073 h 6354174"/>
              <a:gd name="connsiteX4" fmla="*/ 321967 w 6204002"/>
              <a:gd name="connsiteY4" fmla="*/ 6121040 h 6354174"/>
              <a:gd name="connsiteX5" fmla="*/ 0 w 6204002"/>
              <a:gd name="connsiteY5" fmla="*/ 5799073 h 6354174"/>
              <a:gd name="connsiteX6" fmla="*/ 0 w 6204002"/>
              <a:gd name="connsiteY6" fmla="*/ 321967 h 6354174"/>
              <a:gd name="connsiteX0" fmla="*/ 0 w 6205513"/>
              <a:gd name="connsiteY0" fmla="*/ 321967 h 6354174"/>
              <a:gd name="connsiteX1" fmla="*/ 321967 w 6205513"/>
              <a:gd name="connsiteY1" fmla="*/ 0 h 6354174"/>
              <a:gd name="connsiteX2" fmla="*/ 6136058 w 6205513"/>
              <a:gd name="connsiteY2" fmla="*/ 0 h 6354174"/>
              <a:gd name="connsiteX3" fmla="*/ 6121436 w 6205513"/>
              <a:gd name="connsiteY3" fmla="*/ 5799073 h 6354174"/>
              <a:gd name="connsiteX4" fmla="*/ 321967 w 6205513"/>
              <a:gd name="connsiteY4" fmla="*/ 6121040 h 6354174"/>
              <a:gd name="connsiteX5" fmla="*/ 0 w 6205513"/>
              <a:gd name="connsiteY5" fmla="*/ 5799073 h 6354174"/>
              <a:gd name="connsiteX6" fmla="*/ 0 w 6205513"/>
              <a:gd name="connsiteY6" fmla="*/ 321967 h 6354174"/>
              <a:gd name="connsiteX0" fmla="*/ 0 w 6854629"/>
              <a:gd name="connsiteY0" fmla="*/ 321967 h 6354174"/>
              <a:gd name="connsiteX1" fmla="*/ 321967 w 6854629"/>
              <a:gd name="connsiteY1" fmla="*/ 0 h 6354174"/>
              <a:gd name="connsiteX2" fmla="*/ 6136058 w 6854629"/>
              <a:gd name="connsiteY2" fmla="*/ 0 h 6354174"/>
              <a:gd name="connsiteX3" fmla="*/ 6121436 w 6854629"/>
              <a:gd name="connsiteY3" fmla="*/ 5799073 h 6354174"/>
              <a:gd name="connsiteX4" fmla="*/ 321967 w 6854629"/>
              <a:gd name="connsiteY4" fmla="*/ 6121040 h 6354174"/>
              <a:gd name="connsiteX5" fmla="*/ 0 w 6854629"/>
              <a:gd name="connsiteY5" fmla="*/ 5799073 h 6354174"/>
              <a:gd name="connsiteX6" fmla="*/ 0 w 6854629"/>
              <a:gd name="connsiteY6" fmla="*/ 321967 h 6354174"/>
              <a:gd name="connsiteX0" fmla="*/ 0 w 6563494"/>
              <a:gd name="connsiteY0" fmla="*/ 321967 h 6354174"/>
              <a:gd name="connsiteX1" fmla="*/ 321967 w 6563494"/>
              <a:gd name="connsiteY1" fmla="*/ 0 h 6354174"/>
              <a:gd name="connsiteX2" fmla="*/ 6136058 w 6563494"/>
              <a:gd name="connsiteY2" fmla="*/ 0 h 6354174"/>
              <a:gd name="connsiteX3" fmla="*/ 6121436 w 6563494"/>
              <a:gd name="connsiteY3" fmla="*/ 5799073 h 6354174"/>
              <a:gd name="connsiteX4" fmla="*/ 321967 w 6563494"/>
              <a:gd name="connsiteY4" fmla="*/ 6121040 h 6354174"/>
              <a:gd name="connsiteX5" fmla="*/ 0 w 6563494"/>
              <a:gd name="connsiteY5" fmla="*/ 5799073 h 6354174"/>
              <a:gd name="connsiteX6" fmla="*/ 0 w 6563494"/>
              <a:gd name="connsiteY6" fmla="*/ 321967 h 6354174"/>
              <a:gd name="connsiteX0" fmla="*/ 0 w 6563494"/>
              <a:gd name="connsiteY0" fmla="*/ 321967 h 6121040"/>
              <a:gd name="connsiteX1" fmla="*/ 321967 w 6563494"/>
              <a:gd name="connsiteY1" fmla="*/ 0 h 6121040"/>
              <a:gd name="connsiteX2" fmla="*/ 6136058 w 6563494"/>
              <a:gd name="connsiteY2" fmla="*/ 0 h 6121040"/>
              <a:gd name="connsiteX3" fmla="*/ 6121436 w 6563494"/>
              <a:gd name="connsiteY3" fmla="*/ 5799073 h 6121040"/>
              <a:gd name="connsiteX4" fmla="*/ 321967 w 6563494"/>
              <a:gd name="connsiteY4" fmla="*/ 6121040 h 6121040"/>
              <a:gd name="connsiteX5" fmla="*/ 0 w 6563494"/>
              <a:gd name="connsiteY5" fmla="*/ 5799073 h 6121040"/>
              <a:gd name="connsiteX6" fmla="*/ 0 w 6563494"/>
              <a:gd name="connsiteY6" fmla="*/ 321967 h 6121040"/>
              <a:gd name="connsiteX0" fmla="*/ 0 w 6136058"/>
              <a:gd name="connsiteY0" fmla="*/ 321967 h 6121040"/>
              <a:gd name="connsiteX1" fmla="*/ 321967 w 6136058"/>
              <a:gd name="connsiteY1" fmla="*/ 0 h 6121040"/>
              <a:gd name="connsiteX2" fmla="*/ 6136058 w 6136058"/>
              <a:gd name="connsiteY2" fmla="*/ 0 h 6121040"/>
              <a:gd name="connsiteX3" fmla="*/ 6121436 w 6136058"/>
              <a:gd name="connsiteY3" fmla="*/ 5799073 h 6121040"/>
              <a:gd name="connsiteX4" fmla="*/ 321967 w 6136058"/>
              <a:gd name="connsiteY4" fmla="*/ 6121040 h 6121040"/>
              <a:gd name="connsiteX5" fmla="*/ 0 w 6136058"/>
              <a:gd name="connsiteY5" fmla="*/ 5799073 h 6121040"/>
              <a:gd name="connsiteX6" fmla="*/ 0 w 6136058"/>
              <a:gd name="connsiteY6" fmla="*/ 321967 h 6121040"/>
              <a:gd name="connsiteX0" fmla="*/ 0 w 6127643"/>
              <a:gd name="connsiteY0" fmla="*/ 321967 h 6121040"/>
              <a:gd name="connsiteX1" fmla="*/ 321967 w 6127643"/>
              <a:gd name="connsiteY1" fmla="*/ 0 h 6121040"/>
              <a:gd name="connsiteX2" fmla="*/ 6127643 w 6127643"/>
              <a:gd name="connsiteY2" fmla="*/ 0 h 6121040"/>
              <a:gd name="connsiteX3" fmla="*/ 6121436 w 6127643"/>
              <a:gd name="connsiteY3" fmla="*/ 5799073 h 6121040"/>
              <a:gd name="connsiteX4" fmla="*/ 321967 w 6127643"/>
              <a:gd name="connsiteY4" fmla="*/ 6121040 h 6121040"/>
              <a:gd name="connsiteX5" fmla="*/ 0 w 6127643"/>
              <a:gd name="connsiteY5" fmla="*/ 5799073 h 6121040"/>
              <a:gd name="connsiteX6" fmla="*/ 0 w 612764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5799073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6116028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4241"/>
              <a:gd name="connsiteY0" fmla="*/ 321967 h 6121638"/>
              <a:gd name="connsiteX1" fmla="*/ 321967 w 6124241"/>
              <a:gd name="connsiteY1" fmla="*/ 0 h 6121638"/>
              <a:gd name="connsiteX2" fmla="*/ 6122033 w 6124241"/>
              <a:gd name="connsiteY2" fmla="*/ 0 h 6121638"/>
              <a:gd name="connsiteX3" fmla="*/ 6124241 w 6124241"/>
              <a:gd name="connsiteY3" fmla="*/ 6121638 h 6121638"/>
              <a:gd name="connsiteX4" fmla="*/ 321967 w 6124241"/>
              <a:gd name="connsiteY4" fmla="*/ 6121040 h 6121638"/>
              <a:gd name="connsiteX5" fmla="*/ 0 w 6124241"/>
              <a:gd name="connsiteY5" fmla="*/ 5799073 h 6121638"/>
              <a:gd name="connsiteX6" fmla="*/ 0 w 6124241"/>
              <a:gd name="connsiteY6" fmla="*/ 321967 h 6121638"/>
              <a:gd name="connsiteX0" fmla="*/ 0 w 6122033"/>
              <a:gd name="connsiteY0" fmla="*/ 321967 h 6121638"/>
              <a:gd name="connsiteX1" fmla="*/ 321967 w 6122033"/>
              <a:gd name="connsiteY1" fmla="*/ 0 h 6121638"/>
              <a:gd name="connsiteX2" fmla="*/ 6122033 w 6122033"/>
              <a:gd name="connsiteY2" fmla="*/ 0 h 6121638"/>
              <a:gd name="connsiteX3" fmla="*/ 6118632 w 6122033"/>
              <a:gd name="connsiteY3" fmla="*/ 6121638 h 6121638"/>
              <a:gd name="connsiteX4" fmla="*/ 321967 w 6122033"/>
              <a:gd name="connsiteY4" fmla="*/ 6121040 h 6121638"/>
              <a:gd name="connsiteX5" fmla="*/ 0 w 6122033"/>
              <a:gd name="connsiteY5" fmla="*/ 5799073 h 6121638"/>
              <a:gd name="connsiteX6" fmla="*/ 0 w 6122033"/>
              <a:gd name="connsiteY6" fmla="*/ 321967 h 6121638"/>
              <a:gd name="connsiteX0" fmla="*/ 0 w 6122033"/>
              <a:gd name="connsiteY0" fmla="*/ 321967 h 6124443"/>
              <a:gd name="connsiteX1" fmla="*/ 321967 w 6122033"/>
              <a:gd name="connsiteY1" fmla="*/ 0 h 6124443"/>
              <a:gd name="connsiteX2" fmla="*/ 6122033 w 6122033"/>
              <a:gd name="connsiteY2" fmla="*/ 0 h 6124443"/>
              <a:gd name="connsiteX3" fmla="*/ 6121437 w 6122033"/>
              <a:gd name="connsiteY3" fmla="*/ 6124443 h 6124443"/>
              <a:gd name="connsiteX4" fmla="*/ 321967 w 6122033"/>
              <a:gd name="connsiteY4" fmla="*/ 6121040 h 6124443"/>
              <a:gd name="connsiteX5" fmla="*/ 0 w 6122033"/>
              <a:gd name="connsiteY5" fmla="*/ 5799073 h 6124443"/>
              <a:gd name="connsiteX6" fmla="*/ 0 w 6122033"/>
              <a:gd name="connsiteY6" fmla="*/ 321967 h 612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2033" h="6124443">
                <a:moveTo>
                  <a:pt x="0" y="321967"/>
                </a:moveTo>
                <a:cubicBezTo>
                  <a:pt x="0" y="144150"/>
                  <a:pt x="144150" y="0"/>
                  <a:pt x="321967" y="0"/>
                </a:cubicBezTo>
                <a:lnTo>
                  <a:pt x="6122033" y="0"/>
                </a:lnTo>
                <a:cubicBezTo>
                  <a:pt x="6120899" y="2040546"/>
                  <a:pt x="6122571" y="4083897"/>
                  <a:pt x="6121437" y="6124443"/>
                </a:cubicBezTo>
                <a:lnTo>
                  <a:pt x="321967" y="6121040"/>
                </a:lnTo>
                <a:cubicBezTo>
                  <a:pt x="144150" y="6121040"/>
                  <a:pt x="0" y="5976890"/>
                  <a:pt x="0" y="5799073"/>
                </a:cubicBezTo>
                <a:lnTo>
                  <a:pt x="0" y="321967"/>
                </a:lnTo>
                <a:close/>
              </a:path>
            </a:pathLst>
          </a:custGeom>
          <a:ln>
            <a:noFill/>
          </a:ln>
        </p:spPr>
        <p:txBody>
          <a:bodyPr tIns="3240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2" name="Title Placeholder"/>
          <p:cNvSpPr>
            <a:spLocks noGrp="1"/>
          </p:cNvSpPr>
          <p:nvPr>
            <p:ph type="ctrTitle" hasCustomPrompt="1"/>
          </p:nvPr>
        </p:nvSpPr>
        <p:spPr bwMode="gray">
          <a:xfrm>
            <a:off x="719573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presentation title</a:t>
            </a:r>
            <a:endParaRPr lang="en-GB" noProof="0" dirty="0"/>
          </a:p>
        </p:txBody>
      </p:sp>
      <p:sp>
        <p:nvSpPr>
          <p:cNvPr id="3" name="Subtitle Placeholder"/>
          <p:cNvSpPr>
            <a:spLocks noGrp="1"/>
          </p:cNvSpPr>
          <p:nvPr>
            <p:ph type="subTitle" idx="1"/>
          </p:nvPr>
        </p:nvSpPr>
        <p:spPr bwMode="gray">
          <a:xfrm>
            <a:off x="719573" y="1803400"/>
            <a:ext cx="5544616" cy="1008112"/>
          </a:xfrm>
        </p:spPr>
        <p:txBody>
          <a:bodyPr/>
          <a:lstStyle>
            <a:lvl1pPr marL="0" indent="0" algn="l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pic>
        <p:nvPicPr>
          <p:cNvPr id="1027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6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Logo" descr="C:\Users\Luc Benninger\Desktop\Logo.png"/>
          <p:cNvPicPr>
            <a:picLocks noChangeAspect="1" noChangeArrowheads="1"/>
          </p:cNvPicPr>
          <p:nvPr userDrawn="1">
            <p:custDataLst>
              <p:tags r:id="rId4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00164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3E15-AA21-4E94-9EF5-C611CA97DBF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048087"/>
      </p:ext>
    </p:extLst>
  </p:cSld>
  <p:clrMapOvr>
    <a:masterClrMapping/>
  </p:clrMapOvr>
  <p:hf hdr="0" dt="0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itle Placeholder"/>
          <p:cNvSpPr>
            <a:spLocks noGrp="1"/>
          </p:cNvSpPr>
          <p:nvPr>
            <p:ph type="title" hasCustomPrompt="1"/>
          </p:nvPr>
        </p:nvSpPr>
        <p:spPr bwMode="gray">
          <a:xfrm>
            <a:off x="719573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section title</a:t>
            </a:r>
            <a:endParaRPr lang="en-GB" noProof="0" dirty="0"/>
          </a:p>
        </p:txBody>
      </p:sp>
      <p:pic>
        <p:nvPicPr>
          <p:cNvPr id="14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6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3" y="4617132"/>
            <a:ext cx="1722944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3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3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US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8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3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3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11.02.2016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Text Placeholder"/>
          <p:cNvSpPr>
            <a:spLocks noGrp="1"/>
          </p:cNvSpPr>
          <p:nvPr>
            <p:ph type="body" idx="1"/>
          </p:nvPr>
        </p:nvSpPr>
        <p:spPr bwMode="gray">
          <a:xfrm>
            <a:off x="719573" y="1803400"/>
            <a:ext cx="5544616" cy="1008112"/>
          </a:xfrm>
        </p:spPr>
        <p:txBody>
          <a:bodyPr anchor="t" anchorCtr="0"/>
          <a:lstStyle>
            <a:lvl1pPr marL="0" indent="0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pic>
        <p:nvPicPr>
          <p:cNvPr id="12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916350"/>
      </p:ext>
    </p:extLst>
  </p:cSld>
  <p:clrMapOvr>
    <a:masterClrMapping/>
  </p:clrMapOvr>
  <p:hf hdr="0" dt="0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A651-3707-4538-81B6-97FED4C1528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58776" y="1952627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80013" y="1952627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657374989"/>
      </p:ext>
    </p:extLst>
  </p:cSld>
  <p:clrMapOvr>
    <a:masterClrMapping/>
  </p:clrMapOvr>
  <p:hf hdr="0" dt="0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31915-30A6-4913-9027-0513FD69869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531" y="1952625"/>
            <a:ext cx="8424936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5" indent="0">
              <a:buFontTx/>
              <a:buNone/>
              <a:defRPr/>
            </a:lvl2pPr>
            <a:lvl3pPr marL="335756" indent="0">
              <a:buFontTx/>
              <a:buNone/>
              <a:defRPr/>
            </a:lvl3pPr>
            <a:lvl4pPr marL="471488" indent="0">
              <a:buFontTx/>
              <a:buNone/>
              <a:defRPr/>
            </a:lvl4pPr>
            <a:lvl5pPr marL="607219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85328871"/>
      </p:ext>
    </p:extLst>
  </p:cSld>
  <p:clrMapOvr>
    <a:masterClrMapping/>
  </p:clrMapOvr>
  <p:hf hdr="0" dt="0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A19F-6C27-4CBB-A498-4F58CFF57CB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8776" y="1952625"/>
            <a:ext cx="4105213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5" indent="0">
              <a:buFontTx/>
              <a:buNone/>
              <a:defRPr/>
            </a:lvl2pPr>
            <a:lvl3pPr marL="335756" indent="0">
              <a:buFontTx/>
              <a:buNone/>
              <a:defRPr/>
            </a:lvl3pPr>
            <a:lvl4pPr marL="471488" indent="0">
              <a:buFontTx/>
              <a:buNone/>
              <a:defRPr/>
            </a:lvl4pPr>
            <a:lvl5pPr marL="607219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80013" y="1952627"/>
            <a:ext cx="4105213" cy="453707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5" indent="0">
              <a:buFontTx/>
              <a:buNone/>
              <a:defRPr/>
            </a:lvl2pPr>
            <a:lvl3pPr marL="335756" indent="0">
              <a:buFontTx/>
              <a:buNone/>
              <a:defRPr/>
            </a:lvl3pPr>
            <a:lvl4pPr marL="471488" indent="0">
              <a:buFontTx/>
              <a:buNone/>
              <a:defRPr/>
            </a:lvl4pPr>
            <a:lvl5pPr marL="607219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36472595"/>
      </p:ext>
    </p:extLst>
  </p:cSld>
  <p:clrMapOvr>
    <a:masterClrMapping/>
  </p:clrMapOvr>
  <p:hf hdr="0" dt="0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2EF8C-6151-4DB9-AA12-C2822C1FC4C5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306358"/>
      </p:ext>
    </p:extLst>
  </p:cSld>
  <p:clrMapOvr>
    <a:masterClrMapping/>
  </p:clrMapOvr>
  <p:hf hdr="0" dt="0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Images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B702-7BB0-4BA3-B271-F6E115D78E3E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2" y="1952626"/>
            <a:ext cx="4284476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44008" y="1952626"/>
            <a:ext cx="4320480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97643601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1A55-C9DB-4A02-9D08-E5FB907971D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71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3E52E-A52C-4D70-ACC2-C1BECC5D903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3" y="836614"/>
            <a:ext cx="8784976" cy="5832474"/>
          </a:xfrm>
        </p:spPr>
        <p:txBody>
          <a:bodyPr tIns="244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94454979"/>
      </p:ext>
    </p:extLst>
  </p:cSld>
  <p:clrMapOvr>
    <a:masterClrMapping/>
  </p:clrMapOvr>
  <p:hf hdr="0" dt="0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73A6E-67C0-4E8B-94E8-AE65580DB99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215819"/>
      </p:ext>
    </p:extLst>
  </p:cSld>
  <p:clrMapOvr>
    <a:masterClrMapping/>
  </p:clrMapOvr>
  <p:hf hdr="0" dt="0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type="titleOnly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8C370-CF4F-44D0-9A59-8F06148D9362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92759"/>
      </p:ext>
    </p:extLst>
  </p:cSld>
  <p:clrMapOvr>
    <a:masterClrMapping/>
  </p:clrMapOvr>
  <p:hf hdr="0" dt="0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7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Picture Placeholder"/>
          <p:cNvSpPr>
            <a:spLocks noGrp="1"/>
          </p:cNvSpPr>
          <p:nvPr>
            <p:ph type="pic" sz="quarter" idx="10"/>
          </p:nvPr>
        </p:nvSpPr>
        <p:spPr bwMode="gray">
          <a:xfrm>
            <a:off x="358774" y="368660"/>
            <a:ext cx="6122033" cy="6124443"/>
          </a:xfrm>
          <a:custGeom>
            <a:avLst/>
            <a:gdLst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321967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17102 w 6121436"/>
              <a:gd name="connsiteY3" fmla="*/ 300299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331984"/>
              <a:gd name="connsiteY0" fmla="*/ 321967 h 6121040"/>
              <a:gd name="connsiteX1" fmla="*/ 321967 w 6331984"/>
              <a:gd name="connsiteY1" fmla="*/ 0 h 6121040"/>
              <a:gd name="connsiteX2" fmla="*/ 5799469 w 6331984"/>
              <a:gd name="connsiteY2" fmla="*/ 0 h 6121040"/>
              <a:gd name="connsiteX3" fmla="*/ 6121436 w 6331984"/>
              <a:gd name="connsiteY3" fmla="*/ 5799073 h 6121040"/>
              <a:gd name="connsiteX4" fmla="*/ 5799469 w 6331984"/>
              <a:gd name="connsiteY4" fmla="*/ 6121040 h 6121040"/>
              <a:gd name="connsiteX5" fmla="*/ 321967 w 6331984"/>
              <a:gd name="connsiteY5" fmla="*/ 6121040 h 6121040"/>
              <a:gd name="connsiteX6" fmla="*/ 0 w 6331984"/>
              <a:gd name="connsiteY6" fmla="*/ 5799073 h 6121040"/>
              <a:gd name="connsiteX7" fmla="*/ 0 w 6331984"/>
              <a:gd name="connsiteY7" fmla="*/ 321967 h 6121040"/>
              <a:gd name="connsiteX0" fmla="*/ 0 w 6503367"/>
              <a:gd name="connsiteY0" fmla="*/ 321967 h 6121040"/>
              <a:gd name="connsiteX1" fmla="*/ 321967 w 6503367"/>
              <a:gd name="connsiteY1" fmla="*/ 0 h 6121040"/>
              <a:gd name="connsiteX2" fmla="*/ 5799469 w 6503367"/>
              <a:gd name="connsiteY2" fmla="*/ 0 h 6121040"/>
              <a:gd name="connsiteX3" fmla="*/ 6121436 w 6503367"/>
              <a:gd name="connsiteY3" fmla="*/ 5799073 h 6121040"/>
              <a:gd name="connsiteX4" fmla="*/ 5799469 w 6503367"/>
              <a:gd name="connsiteY4" fmla="*/ 6121040 h 6121040"/>
              <a:gd name="connsiteX5" fmla="*/ 321967 w 6503367"/>
              <a:gd name="connsiteY5" fmla="*/ 6121040 h 6121040"/>
              <a:gd name="connsiteX6" fmla="*/ 0 w 6503367"/>
              <a:gd name="connsiteY6" fmla="*/ 5799073 h 6121040"/>
              <a:gd name="connsiteX7" fmla="*/ 0 w 6503367"/>
              <a:gd name="connsiteY7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5799073 h 6121040"/>
              <a:gd name="connsiteX4" fmla="*/ 5799469 w 6121436"/>
              <a:gd name="connsiteY4" fmla="*/ 6121040 h 6121040"/>
              <a:gd name="connsiteX5" fmla="*/ 321967 w 6121436"/>
              <a:gd name="connsiteY5" fmla="*/ 6121040 h 6121040"/>
              <a:gd name="connsiteX6" fmla="*/ 0 w 6121436"/>
              <a:gd name="connsiteY6" fmla="*/ 5799073 h 6121040"/>
              <a:gd name="connsiteX7" fmla="*/ 0 w 6121436"/>
              <a:gd name="connsiteY7" fmla="*/ 321967 h 6121040"/>
              <a:gd name="connsiteX0" fmla="*/ 0 w 6204002"/>
              <a:gd name="connsiteY0" fmla="*/ 321967 h 6121040"/>
              <a:gd name="connsiteX1" fmla="*/ 321967 w 6204002"/>
              <a:gd name="connsiteY1" fmla="*/ 0 h 6121040"/>
              <a:gd name="connsiteX2" fmla="*/ 6136058 w 6204002"/>
              <a:gd name="connsiteY2" fmla="*/ 0 h 6121040"/>
              <a:gd name="connsiteX3" fmla="*/ 6121436 w 6204002"/>
              <a:gd name="connsiteY3" fmla="*/ 5799073 h 6121040"/>
              <a:gd name="connsiteX4" fmla="*/ 5799469 w 6204002"/>
              <a:gd name="connsiteY4" fmla="*/ 6121040 h 6121040"/>
              <a:gd name="connsiteX5" fmla="*/ 321967 w 6204002"/>
              <a:gd name="connsiteY5" fmla="*/ 6121040 h 6121040"/>
              <a:gd name="connsiteX6" fmla="*/ 0 w 6204002"/>
              <a:gd name="connsiteY6" fmla="*/ 5799073 h 6121040"/>
              <a:gd name="connsiteX7" fmla="*/ 0 w 6204002"/>
              <a:gd name="connsiteY7" fmla="*/ 321967 h 6121040"/>
              <a:gd name="connsiteX0" fmla="*/ 0 w 6204002"/>
              <a:gd name="connsiteY0" fmla="*/ 321967 h 6354174"/>
              <a:gd name="connsiteX1" fmla="*/ 321967 w 6204002"/>
              <a:gd name="connsiteY1" fmla="*/ 0 h 6354174"/>
              <a:gd name="connsiteX2" fmla="*/ 6136058 w 6204002"/>
              <a:gd name="connsiteY2" fmla="*/ 0 h 6354174"/>
              <a:gd name="connsiteX3" fmla="*/ 6121436 w 6204002"/>
              <a:gd name="connsiteY3" fmla="*/ 5799073 h 6354174"/>
              <a:gd name="connsiteX4" fmla="*/ 321967 w 6204002"/>
              <a:gd name="connsiteY4" fmla="*/ 6121040 h 6354174"/>
              <a:gd name="connsiteX5" fmla="*/ 0 w 6204002"/>
              <a:gd name="connsiteY5" fmla="*/ 5799073 h 6354174"/>
              <a:gd name="connsiteX6" fmla="*/ 0 w 6204002"/>
              <a:gd name="connsiteY6" fmla="*/ 321967 h 6354174"/>
              <a:gd name="connsiteX0" fmla="*/ 0 w 6205513"/>
              <a:gd name="connsiteY0" fmla="*/ 321967 h 6354174"/>
              <a:gd name="connsiteX1" fmla="*/ 321967 w 6205513"/>
              <a:gd name="connsiteY1" fmla="*/ 0 h 6354174"/>
              <a:gd name="connsiteX2" fmla="*/ 6136058 w 6205513"/>
              <a:gd name="connsiteY2" fmla="*/ 0 h 6354174"/>
              <a:gd name="connsiteX3" fmla="*/ 6121436 w 6205513"/>
              <a:gd name="connsiteY3" fmla="*/ 5799073 h 6354174"/>
              <a:gd name="connsiteX4" fmla="*/ 321967 w 6205513"/>
              <a:gd name="connsiteY4" fmla="*/ 6121040 h 6354174"/>
              <a:gd name="connsiteX5" fmla="*/ 0 w 6205513"/>
              <a:gd name="connsiteY5" fmla="*/ 5799073 h 6354174"/>
              <a:gd name="connsiteX6" fmla="*/ 0 w 6205513"/>
              <a:gd name="connsiteY6" fmla="*/ 321967 h 6354174"/>
              <a:gd name="connsiteX0" fmla="*/ 0 w 6854629"/>
              <a:gd name="connsiteY0" fmla="*/ 321967 h 6354174"/>
              <a:gd name="connsiteX1" fmla="*/ 321967 w 6854629"/>
              <a:gd name="connsiteY1" fmla="*/ 0 h 6354174"/>
              <a:gd name="connsiteX2" fmla="*/ 6136058 w 6854629"/>
              <a:gd name="connsiteY2" fmla="*/ 0 h 6354174"/>
              <a:gd name="connsiteX3" fmla="*/ 6121436 w 6854629"/>
              <a:gd name="connsiteY3" fmla="*/ 5799073 h 6354174"/>
              <a:gd name="connsiteX4" fmla="*/ 321967 w 6854629"/>
              <a:gd name="connsiteY4" fmla="*/ 6121040 h 6354174"/>
              <a:gd name="connsiteX5" fmla="*/ 0 w 6854629"/>
              <a:gd name="connsiteY5" fmla="*/ 5799073 h 6354174"/>
              <a:gd name="connsiteX6" fmla="*/ 0 w 6854629"/>
              <a:gd name="connsiteY6" fmla="*/ 321967 h 6354174"/>
              <a:gd name="connsiteX0" fmla="*/ 0 w 6563494"/>
              <a:gd name="connsiteY0" fmla="*/ 321967 h 6354174"/>
              <a:gd name="connsiteX1" fmla="*/ 321967 w 6563494"/>
              <a:gd name="connsiteY1" fmla="*/ 0 h 6354174"/>
              <a:gd name="connsiteX2" fmla="*/ 6136058 w 6563494"/>
              <a:gd name="connsiteY2" fmla="*/ 0 h 6354174"/>
              <a:gd name="connsiteX3" fmla="*/ 6121436 w 6563494"/>
              <a:gd name="connsiteY3" fmla="*/ 5799073 h 6354174"/>
              <a:gd name="connsiteX4" fmla="*/ 321967 w 6563494"/>
              <a:gd name="connsiteY4" fmla="*/ 6121040 h 6354174"/>
              <a:gd name="connsiteX5" fmla="*/ 0 w 6563494"/>
              <a:gd name="connsiteY5" fmla="*/ 5799073 h 6354174"/>
              <a:gd name="connsiteX6" fmla="*/ 0 w 6563494"/>
              <a:gd name="connsiteY6" fmla="*/ 321967 h 6354174"/>
              <a:gd name="connsiteX0" fmla="*/ 0 w 6563494"/>
              <a:gd name="connsiteY0" fmla="*/ 321967 h 6121040"/>
              <a:gd name="connsiteX1" fmla="*/ 321967 w 6563494"/>
              <a:gd name="connsiteY1" fmla="*/ 0 h 6121040"/>
              <a:gd name="connsiteX2" fmla="*/ 6136058 w 6563494"/>
              <a:gd name="connsiteY2" fmla="*/ 0 h 6121040"/>
              <a:gd name="connsiteX3" fmla="*/ 6121436 w 6563494"/>
              <a:gd name="connsiteY3" fmla="*/ 5799073 h 6121040"/>
              <a:gd name="connsiteX4" fmla="*/ 321967 w 6563494"/>
              <a:gd name="connsiteY4" fmla="*/ 6121040 h 6121040"/>
              <a:gd name="connsiteX5" fmla="*/ 0 w 6563494"/>
              <a:gd name="connsiteY5" fmla="*/ 5799073 h 6121040"/>
              <a:gd name="connsiteX6" fmla="*/ 0 w 6563494"/>
              <a:gd name="connsiteY6" fmla="*/ 321967 h 6121040"/>
              <a:gd name="connsiteX0" fmla="*/ 0 w 6136058"/>
              <a:gd name="connsiteY0" fmla="*/ 321967 h 6121040"/>
              <a:gd name="connsiteX1" fmla="*/ 321967 w 6136058"/>
              <a:gd name="connsiteY1" fmla="*/ 0 h 6121040"/>
              <a:gd name="connsiteX2" fmla="*/ 6136058 w 6136058"/>
              <a:gd name="connsiteY2" fmla="*/ 0 h 6121040"/>
              <a:gd name="connsiteX3" fmla="*/ 6121436 w 6136058"/>
              <a:gd name="connsiteY3" fmla="*/ 5799073 h 6121040"/>
              <a:gd name="connsiteX4" fmla="*/ 321967 w 6136058"/>
              <a:gd name="connsiteY4" fmla="*/ 6121040 h 6121040"/>
              <a:gd name="connsiteX5" fmla="*/ 0 w 6136058"/>
              <a:gd name="connsiteY5" fmla="*/ 5799073 h 6121040"/>
              <a:gd name="connsiteX6" fmla="*/ 0 w 6136058"/>
              <a:gd name="connsiteY6" fmla="*/ 321967 h 6121040"/>
              <a:gd name="connsiteX0" fmla="*/ 0 w 6127643"/>
              <a:gd name="connsiteY0" fmla="*/ 321967 h 6121040"/>
              <a:gd name="connsiteX1" fmla="*/ 321967 w 6127643"/>
              <a:gd name="connsiteY1" fmla="*/ 0 h 6121040"/>
              <a:gd name="connsiteX2" fmla="*/ 6127643 w 6127643"/>
              <a:gd name="connsiteY2" fmla="*/ 0 h 6121040"/>
              <a:gd name="connsiteX3" fmla="*/ 6121436 w 6127643"/>
              <a:gd name="connsiteY3" fmla="*/ 5799073 h 6121040"/>
              <a:gd name="connsiteX4" fmla="*/ 321967 w 6127643"/>
              <a:gd name="connsiteY4" fmla="*/ 6121040 h 6121040"/>
              <a:gd name="connsiteX5" fmla="*/ 0 w 6127643"/>
              <a:gd name="connsiteY5" fmla="*/ 5799073 h 6121040"/>
              <a:gd name="connsiteX6" fmla="*/ 0 w 612764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5799073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6116028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4241"/>
              <a:gd name="connsiteY0" fmla="*/ 321967 h 6121638"/>
              <a:gd name="connsiteX1" fmla="*/ 321967 w 6124241"/>
              <a:gd name="connsiteY1" fmla="*/ 0 h 6121638"/>
              <a:gd name="connsiteX2" fmla="*/ 6122033 w 6124241"/>
              <a:gd name="connsiteY2" fmla="*/ 0 h 6121638"/>
              <a:gd name="connsiteX3" fmla="*/ 6124241 w 6124241"/>
              <a:gd name="connsiteY3" fmla="*/ 6121638 h 6121638"/>
              <a:gd name="connsiteX4" fmla="*/ 321967 w 6124241"/>
              <a:gd name="connsiteY4" fmla="*/ 6121040 h 6121638"/>
              <a:gd name="connsiteX5" fmla="*/ 0 w 6124241"/>
              <a:gd name="connsiteY5" fmla="*/ 5799073 h 6121638"/>
              <a:gd name="connsiteX6" fmla="*/ 0 w 6124241"/>
              <a:gd name="connsiteY6" fmla="*/ 321967 h 6121638"/>
              <a:gd name="connsiteX0" fmla="*/ 0 w 6122033"/>
              <a:gd name="connsiteY0" fmla="*/ 321967 h 6121638"/>
              <a:gd name="connsiteX1" fmla="*/ 321967 w 6122033"/>
              <a:gd name="connsiteY1" fmla="*/ 0 h 6121638"/>
              <a:gd name="connsiteX2" fmla="*/ 6122033 w 6122033"/>
              <a:gd name="connsiteY2" fmla="*/ 0 h 6121638"/>
              <a:gd name="connsiteX3" fmla="*/ 6118632 w 6122033"/>
              <a:gd name="connsiteY3" fmla="*/ 6121638 h 6121638"/>
              <a:gd name="connsiteX4" fmla="*/ 321967 w 6122033"/>
              <a:gd name="connsiteY4" fmla="*/ 6121040 h 6121638"/>
              <a:gd name="connsiteX5" fmla="*/ 0 w 6122033"/>
              <a:gd name="connsiteY5" fmla="*/ 5799073 h 6121638"/>
              <a:gd name="connsiteX6" fmla="*/ 0 w 6122033"/>
              <a:gd name="connsiteY6" fmla="*/ 321967 h 6121638"/>
              <a:gd name="connsiteX0" fmla="*/ 0 w 6122033"/>
              <a:gd name="connsiteY0" fmla="*/ 321967 h 6124443"/>
              <a:gd name="connsiteX1" fmla="*/ 321967 w 6122033"/>
              <a:gd name="connsiteY1" fmla="*/ 0 h 6124443"/>
              <a:gd name="connsiteX2" fmla="*/ 6122033 w 6122033"/>
              <a:gd name="connsiteY2" fmla="*/ 0 h 6124443"/>
              <a:gd name="connsiteX3" fmla="*/ 6121437 w 6122033"/>
              <a:gd name="connsiteY3" fmla="*/ 6124443 h 6124443"/>
              <a:gd name="connsiteX4" fmla="*/ 321967 w 6122033"/>
              <a:gd name="connsiteY4" fmla="*/ 6121040 h 6124443"/>
              <a:gd name="connsiteX5" fmla="*/ 0 w 6122033"/>
              <a:gd name="connsiteY5" fmla="*/ 5799073 h 6124443"/>
              <a:gd name="connsiteX6" fmla="*/ 0 w 6122033"/>
              <a:gd name="connsiteY6" fmla="*/ 321967 h 612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2033" h="6124443">
                <a:moveTo>
                  <a:pt x="0" y="321967"/>
                </a:moveTo>
                <a:cubicBezTo>
                  <a:pt x="0" y="144150"/>
                  <a:pt x="144150" y="0"/>
                  <a:pt x="321967" y="0"/>
                </a:cubicBezTo>
                <a:lnTo>
                  <a:pt x="6122033" y="0"/>
                </a:lnTo>
                <a:cubicBezTo>
                  <a:pt x="6120899" y="2040546"/>
                  <a:pt x="6122571" y="4083897"/>
                  <a:pt x="6121437" y="6124443"/>
                </a:cubicBezTo>
                <a:lnTo>
                  <a:pt x="321967" y="6121040"/>
                </a:lnTo>
                <a:cubicBezTo>
                  <a:pt x="144150" y="6121040"/>
                  <a:pt x="0" y="5976890"/>
                  <a:pt x="0" y="5799073"/>
                </a:cubicBezTo>
                <a:lnTo>
                  <a:pt x="0" y="321967"/>
                </a:lnTo>
                <a:close/>
              </a:path>
            </a:pathLst>
          </a:custGeom>
          <a:ln>
            <a:noFill/>
          </a:ln>
        </p:spPr>
        <p:txBody>
          <a:bodyPr tIns="3240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2" name="Title Placeholder"/>
          <p:cNvSpPr>
            <a:spLocks noGrp="1"/>
          </p:cNvSpPr>
          <p:nvPr>
            <p:ph type="ctrTitle" hasCustomPrompt="1"/>
          </p:nvPr>
        </p:nvSpPr>
        <p:spPr bwMode="gray">
          <a:xfrm>
            <a:off x="719572" y="836613"/>
            <a:ext cx="5544616" cy="965200"/>
          </a:xfrm>
        </p:spPr>
        <p:txBody>
          <a:bodyPr/>
          <a:lstStyle>
            <a:lvl1pPr>
              <a:lnSpc>
                <a:spcPts val="3800"/>
              </a:lnSpc>
              <a:defRPr sz="3500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presentation title</a:t>
            </a:r>
            <a:endParaRPr lang="en-GB" noProof="0" dirty="0"/>
          </a:p>
        </p:txBody>
      </p:sp>
      <p:sp>
        <p:nvSpPr>
          <p:cNvPr id="3" name="Subtitle Placeholder"/>
          <p:cNvSpPr>
            <a:spLocks noGrp="1"/>
          </p:cNvSpPr>
          <p:nvPr>
            <p:ph type="subTitle" idx="1"/>
          </p:nvPr>
        </p:nvSpPr>
        <p:spPr bwMode="gray">
          <a:xfrm>
            <a:off x="719572" y="1803400"/>
            <a:ext cx="5544616" cy="1008112"/>
          </a:xfrm>
        </p:spPr>
        <p:txBody>
          <a:bodyPr/>
          <a:lstStyle>
            <a:lvl1pPr marL="0" indent="0" algn="l">
              <a:lnSpc>
                <a:spcPts val="3800"/>
              </a:lnSpc>
              <a:spcBef>
                <a:spcPts val="0"/>
              </a:spcBef>
              <a:buNone/>
              <a:defRPr sz="3000" b="1" cap="all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 dirty="0"/>
          </a:p>
        </p:txBody>
      </p:sp>
      <p:pic>
        <p:nvPicPr>
          <p:cNvPr id="1027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5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2" y="4617132"/>
            <a:ext cx="1942520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00"/>
              </a:lnSpc>
            </a:pPr>
            <a:r>
              <a:rPr lang="en-GB" sz="700">
                <a:solidFill>
                  <a:prstClr val="black"/>
                </a:solidFill>
                <a:latin typeface="Georgia"/>
              </a:rPr>
              <a:t>Confidential</a:t>
            </a:r>
            <a:endParaRPr lang="en-GB" sz="70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2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900"/>
              </a:lnSpc>
            </a:pPr>
            <a:r>
              <a:rPr lang="en-GB" sz="700">
                <a:solidFill>
                  <a:srgbClr val="000000"/>
                </a:solidFill>
                <a:latin typeface="Georgia"/>
              </a:rPr>
              <a:t>Personal Care</a:t>
            </a:r>
            <a:endParaRPr lang="en-GB" sz="700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3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2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00"/>
              </a:lnSpc>
            </a:pPr>
            <a:r>
              <a:rPr lang="en-GB" sz="700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700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4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2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00"/>
              </a:lnSpc>
            </a:pPr>
            <a:r>
              <a:rPr lang="en-GB" sz="700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700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5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2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00"/>
              </a:lnSpc>
            </a:pPr>
            <a:r>
              <a:rPr lang="en-GB" sz="700">
                <a:solidFill>
                  <a:srgbClr val="000000"/>
                </a:solidFill>
                <a:latin typeface="Georgia"/>
              </a:rPr>
              <a:t>29.02.2016</a:t>
            </a:r>
            <a:endParaRPr lang="en-GB" sz="700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7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4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998195"/>
      </p:ext>
    </p:extLst>
  </p:cSld>
  <p:clrMapOvr>
    <a:masterClrMapping/>
  </p:clrMapOvr>
  <p:hf hdr="0" dt="0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07688"/>
      </p:ext>
    </p:extLst>
  </p:cSld>
  <p:clrMapOvr>
    <a:masterClrMapping/>
  </p:clrMapOvr>
  <p:hf hdr="0" dt="0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7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itle Placeholder"/>
          <p:cNvSpPr>
            <a:spLocks noGrp="1"/>
          </p:cNvSpPr>
          <p:nvPr>
            <p:ph type="title" hasCustomPrompt="1"/>
          </p:nvPr>
        </p:nvSpPr>
        <p:spPr bwMode="gray">
          <a:xfrm>
            <a:off x="719572" y="836613"/>
            <a:ext cx="5544616" cy="965200"/>
          </a:xfrm>
        </p:spPr>
        <p:txBody>
          <a:bodyPr/>
          <a:lstStyle>
            <a:lvl1pPr>
              <a:lnSpc>
                <a:spcPts val="3800"/>
              </a:lnSpc>
              <a:defRPr sz="3500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section title</a:t>
            </a:r>
            <a:endParaRPr lang="en-GB" noProof="0" dirty="0"/>
          </a:p>
        </p:txBody>
      </p:sp>
      <p:pic>
        <p:nvPicPr>
          <p:cNvPr id="14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5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2" y="4617132"/>
            <a:ext cx="1942520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00"/>
              </a:lnSpc>
            </a:pPr>
            <a:r>
              <a:rPr lang="en-GB" sz="700">
                <a:solidFill>
                  <a:prstClr val="black"/>
                </a:solidFill>
                <a:latin typeface="Georgia"/>
              </a:rPr>
              <a:t>Confidential</a:t>
            </a:r>
            <a:endParaRPr lang="en-GB" sz="700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2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900"/>
              </a:lnSpc>
            </a:pPr>
            <a:r>
              <a:rPr lang="en-GB" sz="700">
                <a:solidFill>
                  <a:srgbClr val="000000"/>
                </a:solidFill>
                <a:latin typeface="Georgia"/>
              </a:rPr>
              <a:t>Personal Care</a:t>
            </a:r>
            <a:endParaRPr lang="en-GB" sz="700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2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00"/>
              </a:lnSpc>
            </a:pPr>
            <a:r>
              <a:rPr lang="en-GB" sz="700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700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8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2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00"/>
              </a:lnSpc>
            </a:pPr>
            <a:r>
              <a:rPr lang="en-GB" sz="700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700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2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900"/>
              </a:lnSpc>
            </a:pPr>
            <a:r>
              <a:rPr lang="en-GB" sz="700">
                <a:solidFill>
                  <a:srgbClr val="000000"/>
                </a:solidFill>
                <a:latin typeface="Georgia"/>
              </a:rPr>
              <a:t>29.02.2016</a:t>
            </a:r>
            <a:endParaRPr lang="en-GB" sz="700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Text Placeholder"/>
          <p:cNvSpPr>
            <a:spLocks noGrp="1"/>
          </p:cNvSpPr>
          <p:nvPr>
            <p:ph type="body" idx="1"/>
          </p:nvPr>
        </p:nvSpPr>
        <p:spPr bwMode="gray">
          <a:xfrm>
            <a:off x="719572" y="1803400"/>
            <a:ext cx="5544616" cy="1008112"/>
          </a:xfrm>
        </p:spPr>
        <p:txBody>
          <a:bodyPr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000" b="1" cap="all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pic>
        <p:nvPicPr>
          <p:cNvPr id="12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4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737412"/>
      </p:ext>
    </p:extLst>
  </p:cSld>
  <p:clrMapOvr>
    <a:masterClrMapping/>
  </p:clrMapOvr>
  <p:hf hdr="0" dt="0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908C24-79FC-46D6-AF30-DDBEEDC6648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58775" y="1952625"/>
            <a:ext cx="4105213" cy="453707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80012" y="1952625"/>
            <a:ext cx="4105213" cy="4537075"/>
          </a:xfrm>
        </p:spPr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7086558"/>
      </p:ext>
    </p:extLst>
  </p:cSld>
  <p:clrMapOvr>
    <a:masterClrMapping/>
  </p:clrMapOvr>
  <p:hf hdr="0" dt="0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477E8-3714-496A-A978-CC943C1F5AE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531" y="1952625"/>
            <a:ext cx="8424936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447675" indent="0">
              <a:buFontTx/>
              <a:buNone/>
              <a:defRPr/>
            </a:lvl3pPr>
            <a:lvl4pPr marL="628650" indent="0">
              <a:buFontTx/>
              <a:buNone/>
              <a:defRPr/>
            </a:lvl4pPr>
            <a:lvl5pPr marL="809625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86165673"/>
      </p:ext>
    </p:extLst>
  </p:cSld>
  <p:clrMapOvr>
    <a:masterClrMapping/>
  </p:clrMapOvr>
  <p:hf hdr="0" dt="0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B8AC8-2953-41C3-98DA-80F9A759950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8775" y="1952625"/>
            <a:ext cx="4105213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447675" indent="0">
              <a:buFontTx/>
              <a:buNone/>
              <a:defRPr/>
            </a:lvl3pPr>
            <a:lvl4pPr marL="628650" indent="0">
              <a:buFontTx/>
              <a:buNone/>
              <a:defRPr/>
            </a:lvl4pPr>
            <a:lvl5pPr marL="809625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80012" y="1952625"/>
            <a:ext cx="4105213" cy="453707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66700" indent="0">
              <a:buFontTx/>
              <a:buNone/>
              <a:defRPr/>
            </a:lvl2pPr>
            <a:lvl3pPr marL="447675" indent="0">
              <a:buFontTx/>
              <a:buNone/>
              <a:defRPr/>
            </a:lvl3pPr>
            <a:lvl4pPr marL="628650" indent="0">
              <a:buFontTx/>
              <a:buNone/>
              <a:defRPr/>
            </a:lvl4pPr>
            <a:lvl5pPr marL="809625" indent="0">
              <a:buFontTx/>
              <a:buNone/>
              <a:defRPr/>
            </a:lvl5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292847525"/>
      </p:ext>
    </p:extLst>
  </p:cSld>
  <p:clrMapOvr>
    <a:masterClrMapping/>
  </p:clrMapOvr>
  <p:hf hdr="0" dt="0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891C0-5A14-4CEC-AB9D-9969BBD5C44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440826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itle Placeholder"/>
          <p:cNvSpPr>
            <a:spLocks noGrp="1"/>
          </p:cNvSpPr>
          <p:nvPr>
            <p:ph type="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section title</a:t>
            </a:r>
            <a:endParaRPr lang="en-GB" noProof="0" dirty="0"/>
          </a:p>
        </p:txBody>
      </p:sp>
      <p:pic>
        <p:nvPicPr>
          <p:cNvPr id="14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942520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Global Marketing / Global AD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8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18.02.2016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Text Placeholder"/>
          <p:cNvSpPr>
            <a:spLocks noGrp="1"/>
          </p:cNvSpPr>
          <p:nvPr>
            <p:ph type="body" idx="1"/>
          </p:nvPr>
        </p:nvSpPr>
        <p:spPr bwMode="gray">
          <a:xfrm>
            <a:off x="719574" y="1803400"/>
            <a:ext cx="5544616" cy="1008112"/>
          </a:xfrm>
        </p:spPr>
        <p:txBody>
          <a:bodyPr anchor="t" anchorCtr="0"/>
          <a:lstStyle>
            <a:lvl1pPr marL="0" indent="0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pic>
        <p:nvPicPr>
          <p:cNvPr id="12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96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Images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F04A6-7D1E-43AF-8A71-153D9FF6DFB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2" y="1952626"/>
            <a:ext cx="4284476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44008" y="1952626"/>
            <a:ext cx="4320480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5393104"/>
      </p:ext>
    </p:extLst>
  </p:cSld>
  <p:clrMapOvr>
    <a:masterClrMapping/>
  </p:clrMapOvr>
  <p:hf hdr="0" dt="0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42E61B-9E97-4B5F-8992-0BC5230F7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2" y="836614"/>
            <a:ext cx="8784976" cy="5832474"/>
          </a:xfrm>
        </p:spPr>
        <p:txBody>
          <a:bodyPr tIns="2448000"/>
          <a:lstStyle>
            <a:lvl1pPr marL="0" indent="0" algn="ctr">
              <a:buFontTx/>
              <a:buNone/>
              <a:defRPr/>
            </a:lvl1pPr>
          </a:lstStyle>
          <a:p>
            <a:r>
              <a:rPr lang="en-US" noProof="0" smtClean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027048831"/>
      </p:ext>
    </p:extLst>
  </p:cSld>
  <p:clrMapOvr>
    <a:masterClrMapping/>
  </p:clrMapOvr>
  <p:hf hdr="0" dt="0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E171-B2EA-4C1A-9D0B-48B988812FD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234309"/>
      </p:ext>
    </p:extLst>
  </p:cSld>
  <p:clrMapOvr>
    <a:masterClrMapping/>
  </p:clrMapOvr>
  <p:hf hdr="0" dt="0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type="titleOnly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B7C3A-919A-4D0A-AA10-E09FD8E0EDA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042054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5C6AF-7F94-4850-BEA4-D5EF6C474ED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58777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80014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9486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2867-E0CC-4147-B7B0-9A38D3647B0D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531" y="1952625"/>
            <a:ext cx="8424936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328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D124-37DC-423C-B95C-F0CBE8774DF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8777" y="1952625"/>
            <a:ext cx="4105213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80014" y="1952629"/>
            <a:ext cx="4105213" cy="453707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5650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4A9F-11CE-4338-8BE0-AB26E648081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6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itle Placeholder"/>
          <p:cNvSpPr>
            <a:spLocks noGrp="1"/>
          </p:cNvSpPr>
          <p:nvPr>
            <p:ph type="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section title</a:t>
            </a:r>
            <a:endParaRPr lang="en-GB" noProof="0" dirty="0"/>
          </a:p>
        </p:txBody>
      </p:sp>
      <p:pic>
        <p:nvPicPr>
          <p:cNvPr id="14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942520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8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ru-RU" sz="525">
                <a:solidFill>
                  <a:srgbClr val="000000"/>
                </a:solidFill>
                <a:latin typeface="Georgia"/>
              </a:rPr>
              <a:t>02.06.2016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Text Placeholder"/>
          <p:cNvSpPr>
            <a:spLocks noGrp="1"/>
          </p:cNvSpPr>
          <p:nvPr>
            <p:ph type="body" idx="1"/>
          </p:nvPr>
        </p:nvSpPr>
        <p:spPr bwMode="gray">
          <a:xfrm>
            <a:off x="719574" y="1803400"/>
            <a:ext cx="5544616" cy="1008112"/>
          </a:xfrm>
        </p:spPr>
        <p:txBody>
          <a:bodyPr anchor="t" anchorCtr="0"/>
          <a:lstStyle>
            <a:lvl1pPr marL="0" indent="0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pic>
        <p:nvPicPr>
          <p:cNvPr id="12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89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Images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22810-9293-4356-A564-8256738883A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2" y="1952626"/>
            <a:ext cx="4284476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44008" y="1952626"/>
            <a:ext cx="4320480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0928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10A47-1EBA-42A2-9E55-19FCB3B8ECD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4" y="836614"/>
            <a:ext cx="8784976" cy="5832474"/>
          </a:xfrm>
        </p:spPr>
        <p:txBody>
          <a:bodyPr tIns="244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5547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8E122-0DD6-4CD1-9235-E994B651B3D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67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type="titleOnly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81198-4372-467B-8BFF-D2AE71786F6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1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Picture Placeholder"/>
          <p:cNvSpPr>
            <a:spLocks noGrp="1"/>
          </p:cNvSpPr>
          <p:nvPr>
            <p:ph type="pic" sz="quarter" idx="10"/>
          </p:nvPr>
        </p:nvSpPr>
        <p:spPr bwMode="gray">
          <a:xfrm>
            <a:off x="358776" y="368661"/>
            <a:ext cx="6122033" cy="6124443"/>
          </a:xfrm>
          <a:custGeom>
            <a:avLst/>
            <a:gdLst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321967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17102 w 6121436"/>
              <a:gd name="connsiteY3" fmla="*/ 300299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331984"/>
              <a:gd name="connsiteY0" fmla="*/ 321967 h 6121040"/>
              <a:gd name="connsiteX1" fmla="*/ 321967 w 6331984"/>
              <a:gd name="connsiteY1" fmla="*/ 0 h 6121040"/>
              <a:gd name="connsiteX2" fmla="*/ 5799469 w 6331984"/>
              <a:gd name="connsiteY2" fmla="*/ 0 h 6121040"/>
              <a:gd name="connsiteX3" fmla="*/ 6121436 w 6331984"/>
              <a:gd name="connsiteY3" fmla="*/ 5799073 h 6121040"/>
              <a:gd name="connsiteX4" fmla="*/ 5799469 w 6331984"/>
              <a:gd name="connsiteY4" fmla="*/ 6121040 h 6121040"/>
              <a:gd name="connsiteX5" fmla="*/ 321967 w 6331984"/>
              <a:gd name="connsiteY5" fmla="*/ 6121040 h 6121040"/>
              <a:gd name="connsiteX6" fmla="*/ 0 w 6331984"/>
              <a:gd name="connsiteY6" fmla="*/ 5799073 h 6121040"/>
              <a:gd name="connsiteX7" fmla="*/ 0 w 6331984"/>
              <a:gd name="connsiteY7" fmla="*/ 321967 h 6121040"/>
              <a:gd name="connsiteX0" fmla="*/ 0 w 6503367"/>
              <a:gd name="connsiteY0" fmla="*/ 321967 h 6121040"/>
              <a:gd name="connsiteX1" fmla="*/ 321967 w 6503367"/>
              <a:gd name="connsiteY1" fmla="*/ 0 h 6121040"/>
              <a:gd name="connsiteX2" fmla="*/ 5799469 w 6503367"/>
              <a:gd name="connsiteY2" fmla="*/ 0 h 6121040"/>
              <a:gd name="connsiteX3" fmla="*/ 6121436 w 6503367"/>
              <a:gd name="connsiteY3" fmla="*/ 5799073 h 6121040"/>
              <a:gd name="connsiteX4" fmla="*/ 5799469 w 6503367"/>
              <a:gd name="connsiteY4" fmla="*/ 6121040 h 6121040"/>
              <a:gd name="connsiteX5" fmla="*/ 321967 w 6503367"/>
              <a:gd name="connsiteY5" fmla="*/ 6121040 h 6121040"/>
              <a:gd name="connsiteX6" fmla="*/ 0 w 6503367"/>
              <a:gd name="connsiteY6" fmla="*/ 5799073 h 6121040"/>
              <a:gd name="connsiteX7" fmla="*/ 0 w 6503367"/>
              <a:gd name="connsiteY7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5799073 h 6121040"/>
              <a:gd name="connsiteX4" fmla="*/ 5799469 w 6121436"/>
              <a:gd name="connsiteY4" fmla="*/ 6121040 h 6121040"/>
              <a:gd name="connsiteX5" fmla="*/ 321967 w 6121436"/>
              <a:gd name="connsiteY5" fmla="*/ 6121040 h 6121040"/>
              <a:gd name="connsiteX6" fmla="*/ 0 w 6121436"/>
              <a:gd name="connsiteY6" fmla="*/ 5799073 h 6121040"/>
              <a:gd name="connsiteX7" fmla="*/ 0 w 6121436"/>
              <a:gd name="connsiteY7" fmla="*/ 321967 h 6121040"/>
              <a:gd name="connsiteX0" fmla="*/ 0 w 6204002"/>
              <a:gd name="connsiteY0" fmla="*/ 321967 h 6121040"/>
              <a:gd name="connsiteX1" fmla="*/ 321967 w 6204002"/>
              <a:gd name="connsiteY1" fmla="*/ 0 h 6121040"/>
              <a:gd name="connsiteX2" fmla="*/ 6136058 w 6204002"/>
              <a:gd name="connsiteY2" fmla="*/ 0 h 6121040"/>
              <a:gd name="connsiteX3" fmla="*/ 6121436 w 6204002"/>
              <a:gd name="connsiteY3" fmla="*/ 5799073 h 6121040"/>
              <a:gd name="connsiteX4" fmla="*/ 5799469 w 6204002"/>
              <a:gd name="connsiteY4" fmla="*/ 6121040 h 6121040"/>
              <a:gd name="connsiteX5" fmla="*/ 321967 w 6204002"/>
              <a:gd name="connsiteY5" fmla="*/ 6121040 h 6121040"/>
              <a:gd name="connsiteX6" fmla="*/ 0 w 6204002"/>
              <a:gd name="connsiteY6" fmla="*/ 5799073 h 6121040"/>
              <a:gd name="connsiteX7" fmla="*/ 0 w 6204002"/>
              <a:gd name="connsiteY7" fmla="*/ 321967 h 6121040"/>
              <a:gd name="connsiteX0" fmla="*/ 0 w 6204002"/>
              <a:gd name="connsiteY0" fmla="*/ 321967 h 6354174"/>
              <a:gd name="connsiteX1" fmla="*/ 321967 w 6204002"/>
              <a:gd name="connsiteY1" fmla="*/ 0 h 6354174"/>
              <a:gd name="connsiteX2" fmla="*/ 6136058 w 6204002"/>
              <a:gd name="connsiteY2" fmla="*/ 0 h 6354174"/>
              <a:gd name="connsiteX3" fmla="*/ 6121436 w 6204002"/>
              <a:gd name="connsiteY3" fmla="*/ 5799073 h 6354174"/>
              <a:gd name="connsiteX4" fmla="*/ 321967 w 6204002"/>
              <a:gd name="connsiteY4" fmla="*/ 6121040 h 6354174"/>
              <a:gd name="connsiteX5" fmla="*/ 0 w 6204002"/>
              <a:gd name="connsiteY5" fmla="*/ 5799073 h 6354174"/>
              <a:gd name="connsiteX6" fmla="*/ 0 w 6204002"/>
              <a:gd name="connsiteY6" fmla="*/ 321967 h 6354174"/>
              <a:gd name="connsiteX0" fmla="*/ 0 w 6205513"/>
              <a:gd name="connsiteY0" fmla="*/ 321967 h 6354174"/>
              <a:gd name="connsiteX1" fmla="*/ 321967 w 6205513"/>
              <a:gd name="connsiteY1" fmla="*/ 0 h 6354174"/>
              <a:gd name="connsiteX2" fmla="*/ 6136058 w 6205513"/>
              <a:gd name="connsiteY2" fmla="*/ 0 h 6354174"/>
              <a:gd name="connsiteX3" fmla="*/ 6121436 w 6205513"/>
              <a:gd name="connsiteY3" fmla="*/ 5799073 h 6354174"/>
              <a:gd name="connsiteX4" fmla="*/ 321967 w 6205513"/>
              <a:gd name="connsiteY4" fmla="*/ 6121040 h 6354174"/>
              <a:gd name="connsiteX5" fmla="*/ 0 w 6205513"/>
              <a:gd name="connsiteY5" fmla="*/ 5799073 h 6354174"/>
              <a:gd name="connsiteX6" fmla="*/ 0 w 6205513"/>
              <a:gd name="connsiteY6" fmla="*/ 321967 h 6354174"/>
              <a:gd name="connsiteX0" fmla="*/ 0 w 6854629"/>
              <a:gd name="connsiteY0" fmla="*/ 321967 h 6354174"/>
              <a:gd name="connsiteX1" fmla="*/ 321967 w 6854629"/>
              <a:gd name="connsiteY1" fmla="*/ 0 h 6354174"/>
              <a:gd name="connsiteX2" fmla="*/ 6136058 w 6854629"/>
              <a:gd name="connsiteY2" fmla="*/ 0 h 6354174"/>
              <a:gd name="connsiteX3" fmla="*/ 6121436 w 6854629"/>
              <a:gd name="connsiteY3" fmla="*/ 5799073 h 6354174"/>
              <a:gd name="connsiteX4" fmla="*/ 321967 w 6854629"/>
              <a:gd name="connsiteY4" fmla="*/ 6121040 h 6354174"/>
              <a:gd name="connsiteX5" fmla="*/ 0 w 6854629"/>
              <a:gd name="connsiteY5" fmla="*/ 5799073 h 6354174"/>
              <a:gd name="connsiteX6" fmla="*/ 0 w 6854629"/>
              <a:gd name="connsiteY6" fmla="*/ 321967 h 6354174"/>
              <a:gd name="connsiteX0" fmla="*/ 0 w 6563494"/>
              <a:gd name="connsiteY0" fmla="*/ 321967 h 6354174"/>
              <a:gd name="connsiteX1" fmla="*/ 321967 w 6563494"/>
              <a:gd name="connsiteY1" fmla="*/ 0 h 6354174"/>
              <a:gd name="connsiteX2" fmla="*/ 6136058 w 6563494"/>
              <a:gd name="connsiteY2" fmla="*/ 0 h 6354174"/>
              <a:gd name="connsiteX3" fmla="*/ 6121436 w 6563494"/>
              <a:gd name="connsiteY3" fmla="*/ 5799073 h 6354174"/>
              <a:gd name="connsiteX4" fmla="*/ 321967 w 6563494"/>
              <a:gd name="connsiteY4" fmla="*/ 6121040 h 6354174"/>
              <a:gd name="connsiteX5" fmla="*/ 0 w 6563494"/>
              <a:gd name="connsiteY5" fmla="*/ 5799073 h 6354174"/>
              <a:gd name="connsiteX6" fmla="*/ 0 w 6563494"/>
              <a:gd name="connsiteY6" fmla="*/ 321967 h 6354174"/>
              <a:gd name="connsiteX0" fmla="*/ 0 w 6563494"/>
              <a:gd name="connsiteY0" fmla="*/ 321967 h 6121040"/>
              <a:gd name="connsiteX1" fmla="*/ 321967 w 6563494"/>
              <a:gd name="connsiteY1" fmla="*/ 0 h 6121040"/>
              <a:gd name="connsiteX2" fmla="*/ 6136058 w 6563494"/>
              <a:gd name="connsiteY2" fmla="*/ 0 h 6121040"/>
              <a:gd name="connsiteX3" fmla="*/ 6121436 w 6563494"/>
              <a:gd name="connsiteY3" fmla="*/ 5799073 h 6121040"/>
              <a:gd name="connsiteX4" fmla="*/ 321967 w 6563494"/>
              <a:gd name="connsiteY4" fmla="*/ 6121040 h 6121040"/>
              <a:gd name="connsiteX5" fmla="*/ 0 w 6563494"/>
              <a:gd name="connsiteY5" fmla="*/ 5799073 h 6121040"/>
              <a:gd name="connsiteX6" fmla="*/ 0 w 6563494"/>
              <a:gd name="connsiteY6" fmla="*/ 321967 h 6121040"/>
              <a:gd name="connsiteX0" fmla="*/ 0 w 6136058"/>
              <a:gd name="connsiteY0" fmla="*/ 321967 h 6121040"/>
              <a:gd name="connsiteX1" fmla="*/ 321967 w 6136058"/>
              <a:gd name="connsiteY1" fmla="*/ 0 h 6121040"/>
              <a:gd name="connsiteX2" fmla="*/ 6136058 w 6136058"/>
              <a:gd name="connsiteY2" fmla="*/ 0 h 6121040"/>
              <a:gd name="connsiteX3" fmla="*/ 6121436 w 6136058"/>
              <a:gd name="connsiteY3" fmla="*/ 5799073 h 6121040"/>
              <a:gd name="connsiteX4" fmla="*/ 321967 w 6136058"/>
              <a:gd name="connsiteY4" fmla="*/ 6121040 h 6121040"/>
              <a:gd name="connsiteX5" fmla="*/ 0 w 6136058"/>
              <a:gd name="connsiteY5" fmla="*/ 5799073 h 6121040"/>
              <a:gd name="connsiteX6" fmla="*/ 0 w 6136058"/>
              <a:gd name="connsiteY6" fmla="*/ 321967 h 6121040"/>
              <a:gd name="connsiteX0" fmla="*/ 0 w 6127643"/>
              <a:gd name="connsiteY0" fmla="*/ 321967 h 6121040"/>
              <a:gd name="connsiteX1" fmla="*/ 321967 w 6127643"/>
              <a:gd name="connsiteY1" fmla="*/ 0 h 6121040"/>
              <a:gd name="connsiteX2" fmla="*/ 6127643 w 6127643"/>
              <a:gd name="connsiteY2" fmla="*/ 0 h 6121040"/>
              <a:gd name="connsiteX3" fmla="*/ 6121436 w 6127643"/>
              <a:gd name="connsiteY3" fmla="*/ 5799073 h 6121040"/>
              <a:gd name="connsiteX4" fmla="*/ 321967 w 6127643"/>
              <a:gd name="connsiteY4" fmla="*/ 6121040 h 6121040"/>
              <a:gd name="connsiteX5" fmla="*/ 0 w 6127643"/>
              <a:gd name="connsiteY5" fmla="*/ 5799073 h 6121040"/>
              <a:gd name="connsiteX6" fmla="*/ 0 w 612764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5799073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6116028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4241"/>
              <a:gd name="connsiteY0" fmla="*/ 321967 h 6121638"/>
              <a:gd name="connsiteX1" fmla="*/ 321967 w 6124241"/>
              <a:gd name="connsiteY1" fmla="*/ 0 h 6121638"/>
              <a:gd name="connsiteX2" fmla="*/ 6122033 w 6124241"/>
              <a:gd name="connsiteY2" fmla="*/ 0 h 6121638"/>
              <a:gd name="connsiteX3" fmla="*/ 6124241 w 6124241"/>
              <a:gd name="connsiteY3" fmla="*/ 6121638 h 6121638"/>
              <a:gd name="connsiteX4" fmla="*/ 321967 w 6124241"/>
              <a:gd name="connsiteY4" fmla="*/ 6121040 h 6121638"/>
              <a:gd name="connsiteX5" fmla="*/ 0 w 6124241"/>
              <a:gd name="connsiteY5" fmla="*/ 5799073 h 6121638"/>
              <a:gd name="connsiteX6" fmla="*/ 0 w 6124241"/>
              <a:gd name="connsiteY6" fmla="*/ 321967 h 6121638"/>
              <a:gd name="connsiteX0" fmla="*/ 0 w 6122033"/>
              <a:gd name="connsiteY0" fmla="*/ 321967 h 6121638"/>
              <a:gd name="connsiteX1" fmla="*/ 321967 w 6122033"/>
              <a:gd name="connsiteY1" fmla="*/ 0 h 6121638"/>
              <a:gd name="connsiteX2" fmla="*/ 6122033 w 6122033"/>
              <a:gd name="connsiteY2" fmla="*/ 0 h 6121638"/>
              <a:gd name="connsiteX3" fmla="*/ 6118632 w 6122033"/>
              <a:gd name="connsiteY3" fmla="*/ 6121638 h 6121638"/>
              <a:gd name="connsiteX4" fmla="*/ 321967 w 6122033"/>
              <a:gd name="connsiteY4" fmla="*/ 6121040 h 6121638"/>
              <a:gd name="connsiteX5" fmla="*/ 0 w 6122033"/>
              <a:gd name="connsiteY5" fmla="*/ 5799073 h 6121638"/>
              <a:gd name="connsiteX6" fmla="*/ 0 w 6122033"/>
              <a:gd name="connsiteY6" fmla="*/ 321967 h 6121638"/>
              <a:gd name="connsiteX0" fmla="*/ 0 w 6122033"/>
              <a:gd name="connsiteY0" fmla="*/ 321967 h 6124443"/>
              <a:gd name="connsiteX1" fmla="*/ 321967 w 6122033"/>
              <a:gd name="connsiteY1" fmla="*/ 0 h 6124443"/>
              <a:gd name="connsiteX2" fmla="*/ 6122033 w 6122033"/>
              <a:gd name="connsiteY2" fmla="*/ 0 h 6124443"/>
              <a:gd name="connsiteX3" fmla="*/ 6121437 w 6122033"/>
              <a:gd name="connsiteY3" fmla="*/ 6124443 h 6124443"/>
              <a:gd name="connsiteX4" fmla="*/ 321967 w 6122033"/>
              <a:gd name="connsiteY4" fmla="*/ 6121040 h 6124443"/>
              <a:gd name="connsiteX5" fmla="*/ 0 w 6122033"/>
              <a:gd name="connsiteY5" fmla="*/ 5799073 h 6124443"/>
              <a:gd name="connsiteX6" fmla="*/ 0 w 6122033"/>
              <a:gd name="connsiteY6" fmla="*/ 321967 h 612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2033" h="6124443">
                <a:moveTo>
                  <a:pt x="0" y="321967"/>
                </a:moveTo>
                <a:cubicBezTo>
                  <a:pt x="0" y="144150"/>
                  <a:pt x="144150" y="0"/>
                  <a:pt x="321967" y="0"/>
                </a:cubicBezTo>
                <a:lnTo>
                  <a:pt x="6122033" y="0"/>
                </a:lnTo>
                <a:cubicBezTo>
                  <a:pt x="6120899" y="2040546"/>
                  <a:pt x="6122571" y="4083897"/>
                  <a:pt x="6121437" y="6124443"/>
                </a:cubicBezTo>
                <a:lnTo>
                  <a:pt x="321967" y="6121040"/>
                </a:lnTo>
                <a:cubicBezTo>
                  <a:pt x="144150" y="6121040"/>
                  <a:pt x="0" y="5976890"/>
                  <a:pt x="0" y="5799073"/>
                </a:cubicBezTo>
                <a:lnTo>
                  <a:pt x="0" y="321967"/>
                </a:lnTo>
                <a:close/>
              </a:path>
            </a:pathLst>
          </a:custGeom>
          <a:ln>
            <a:noFill/>
          </a:ln>
        </p:spPr>
        <p:txBody>
          <a:bodyPr tIns="3240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2" name="Title Placeholder"/>
          <p:cNvSpPr>
            <a:spLocks noGrp="1"/>
          </p:cNvSpPr>
          <p:nvPr>
            <p:ph type="ctr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presentation title</a:t>
            </a:r>
            <a:endParaRPr lang="en-GB" noProof="0" dirty="0"/>
          </a:p>
        </p:txBody>
      </p:sp>
      <p:sp>
        <p:nvSpPr>
          <p:cNvPr id="3" name="Subtitle Placeholder"/>
          <p:cNvSpPr>
            <a:spLocks noGrp="1"/>
          </p:cNvSpPr>
          <p:nvPr>
            <p:ph type="subTitle" idx="1"/>
          </p:nvPr>
        </p:nvSpPr>
        <p:spPr bwMode="gray">
          <a:xfrm>
            <a:off x="719574" y="1803400"/>
            <a:ext cx="5544616" cy="1008112"/>
          </a:xfrm>
        </p:spPr>
        <p:txBody>
          <a:bodyPr/>
          <a:lstStyle>
            <a:lvl1pPr marL="0" indent="0" algn="l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pic>
        <p:nvPicPr>
          <p:cNvPr id="1027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942520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Global Marketing / Global AD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3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4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5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18.02.2016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7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77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D1A55-C9DB-4A02-9D08-E5FB907971D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5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itle Placeholder"/>
          <p:cNvSpPr>
            <a:spLocks noGrp="1"/>
          </p:cNvSpPr>
          <p:nvPr>
            <p:ph type="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section title</a:t>
            </a:r>
            <a:endParaRPr lang="en-GB" noProof="0" dirty="0"/>
          </a:p>
        </p:txBody>
      </p:sp>
      <p:pic>
        <p:nvPicPr>
          <p:cNvPr id="14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942520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Global Marketing / Global AD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8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18.02.2016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Text Placeholder"/>
          <p:cNvSpPr>
            <a:spLocks noGrp="1"/>
          </p:cNvSpPr>
          <p:nvPr>
            <p:ph type="body" idx="1"/>
          </p:nvPr>
        </p:nvSpPr>
        <p:spPr bwMode="gray">
          <a:xfrm>
            <a:off x="719574" y="1803400"/>
            <a:ext cx="5544616" cy="1008112"/>
          </a:xfrm>
        </p:spPr>
        <p:txBody>
          <a:bodyPr anchor="t" anchorCtr="0"/>
          <a:lstStyle>
            <a:lvl1pPr marL="0" indent="0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pic>
        <p:nvPicPr>
          <p:cNvPr id="12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414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5C6AF-7F94-4850-BEA4-D5EF6C474ED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58777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80014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26365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962867-E0CC-4147-B7B0-9A38D3647B0D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531" y="1952625"/>
            <a:ext cx="8424936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0229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BDD124-37DC-423C-B95C-F0CBE8774DF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8777" y="1952625"/>
            <a:ext cx="4105213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80014" y="1952629"/>
            <a:ext cx="4105213" cy="453707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8041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7857" y="99534"/>
            <a:ext cx="5616625" cy="144016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 err="1" smtClean="0">
                <a:solidFill>
                  <a:prstClr val="black"/>
                </a:solidFill>
              </a:rPr>
              <a:t>GlucoTain</a:t>
            </a:r>
            <a:r>
              <a:rPr lang="en-US" dirty="0" smtClean="0">
                <a:solidFill>
                  <a:prstClr val="black"/>
                </a:solidFill>
              </a:rPr>
              <a:t> - Sulfate-Free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/>
          <a:lstStyle/>
          <a:p>
            <a:fld id="{5EC5C6AF-7F94-4850-BEA4-D5EF6C474ED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58777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80014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2887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4A9F-11CE-4338-8BE0-AB26E648081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33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Images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222810-9293-4356-A564-8256738883A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2" y="1952626"/>
            <a:ext cx="4284476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44008" y="1952626"/>
            <a:ext cx="4320480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3306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B10A47-1EBA-42A2-9E55-19FCB3B8ECD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4" y="836614"/>
            <a:ext cx="8784976" cy="5832474"/>
          </a:xfrm>
        </p:spPr>
        <p:txBody>
          <a:bodyPr tIns="244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0233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8E122-0DD6-4CD1-9235-E994B651B3D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type="titleOnly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81198-4372-467B-8BFF-D2AE71786F6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11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Picture Placeholder"/>
          <p:cNvSpPr>
            <a:spLocks noGrp="1"/>
          </p:cNvSpPr>
          <p:nvPr>
            <p:ph type="pic" sz="quarter" idx="10"/>
          </p:nvPr>
        </p:nvSpPr>
        <p:spPr bwMode="gray">
          <a:xfrm>
            <a:off x="358776" y="368661"/>
            <a:ext cx="6122033" cy="6124443"/>
          </a:xfrm>
          <a:custGeom>
            <a:avLst/>
            <a:gdLst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321967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17102 w 6121436"/>
              <a:gd name="connsiteY3" fmla="*/ 300299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331984"/>
              <a:gd name="connsiteY0" fmla="*/ 321967 h 6121040"/>
              <a:gd name="connsiteX1" fmla="*/ 321967 w 6331984"/>
              <a:gd name="connsiteY1" fmla="*/ 0 h 6121040"/>
              <a:gd name="connsiteX2" fmla="*/ 5799469 w 6331984"/>
              <a:gd name="connsiteY2" fmla="*/ 0 h 6121040"/>
              <a:gd name="connsiteX3" fmla="*/ 6121436 w 6331984"/>
              <a:gd name="connsiteY3" fmla="*/ 5799073 h 6121040"/>
              <a:gd name="connsiteX4" fmla="*/ 5799469 w 6331984"/>
              <a:gd name="connsiteY4" fmla="*/ 6121040 h 6121040"/>
              <a:gd name="connsiteX5" fmla="*/ 321967 w 6331984"/>
              <a:gd name="connsiteY5" fmla="*/ 6121040 h 6121040"/>
              <a:gd name="connsiteX6" fmla="*/ 0 w 6331984"/>
              <a:gd name="connsiteY6" fmla="*/ 5799073 h 6121040"/>
              <a:gd name="connsiteX7" fmla="*/ 0 w 6331984"/>
              <a:gd name="connsiteY7" fmla="*/ 321967 h 6121040"/>
              <a:gd name="connsiteX0" fmla="*/ 0 w 6503367"/>
              <a:gd name="connsiteY0" fmla="*/ 321967 h 6121040"/>
              <a:gd name="connsiteX1" fmla="*/ 321967 w 6503367"/>
              <a:gd name="connsiteY1" fmla="*/ 0 h 6121040"/>
              <a:gd name="connsiteX2" fmla="*/ 5799469 w 6503367"/>
              <a:gd name="connsiteY2" fmla="*/ 0 h 6121040"/>
              <a:gd name="connsiteX3" fmla="*/ 6121436 w 6503367"/>
              <a:gd name="connsiteY3" fmla="*/ 5799073 h 6121040"/>
              <a:gd name="connsiteX4" fmla="*/ 5799469 w 6503367"/>
              <a:gd name="connsiteY4" fmla="*/ 6121040 h 6121040"/>
              <a:gd name="connsiteX5" fmla="*/ 321967 w 6503367"/>
              <a:gd name="connsiteY5" fmla="*/ 6121040 h 6121040"/>
              <a:gd name="connsiteX6" fmla="*/ 0 w 6503367"/>
              <a:gd name="connsiteY6" fmla="*/ 5799073 h 6121040"/>
              <a:gd name="connsiteX7" fmla="*/ 0 w 6503367"/>
              <a:gd name="connsiteY7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5799073 h 6121040"/>
              <a:gd name="connsiteX4" fmla="*/ 5799469 w 6121436"/>
              <a:gd name="connsiteY4" fmla="*/ 6121040 h 6121040"/>
              <a:gd name="connsiteX5" fmla="*/ 321967 w 6121436"/>
              <a:gd name="connsiteY5" fmla="*/ 6121040 h 6121040"/>
              <a:gd name="connsiteX6" fmla="*/ 0 w 6121436"/>
              <a:gd name="connsiteY6" fmla="*/ 5799073 h 6121040"/>
              <a:gd name="connsiteX7" fmla="*/ 0 w 6121436"/>
              <a:gd name="connsiteY7" fmla="*/ 321967 h 6121040"/>
              <a:gd name="connsiteX0" fmla="*/ 0 w 6204002"/>
              <a:gd name="connsiteY0" fmla="*/ 321967 h 6121040"/>
              <a:gd name="connsiteX1" fmla="*/ 321967 w 6204002"/>
              <a:gd name="connsiteY1" fmla="*/ 0 h 6121040"/>
              <a:gd name="connsiteX2" fmla="*/ 6136058 w 6204002"/>
              <a:gd name="connsiteY2" fmla="*/ 0 h 6121040"/>
              <a:gd name="connsiteX3" fmla="*/ 6121436 w 6204002"/>
              <a:gd name="connsiteY3" fmla="*/ 5799073 h 6121040"/>
              <a:gd name="connsiteX4" fmla="*/ 5799469 w 6204002"/>
              <a:gd name="connsiteY4" fmla="*/ 6121040 h 6121040"/>
              <a:gd name="connsiteX5" fmla="*/ 321967 w 6204002"/>
              <a:gd name="connsiteY5" fmla="*/ 6121040 h 6121040"/>
              <a:gd name="connsiteX6" fmla="*/ 0 w 6204002"/>
              <a:gd name="connsiteY6" fmla="*/ 5799073 h 6121040"/>
              <a:gd name="connsiteX7" fmla="*/ 0 w 6204002"/>
              <a:gd name="connsiteY7" fmla="*/ 321967 h 6121040"/>
              <a:gd name="connsiteX0" fmla="*/ 0 w 6204002"/>
              <a:gd name="connsiteY0" fmla="*/ 321967 h 6354174"/>
              <a:gd name="connsiteX1" fmla="*/ 321967 w 6204002"/>
              <a:gd name="connsiteY1" fmla="*/ 0 h 6354174"/>
              <a:gd name="connsiteX2" fmla="*/ 6136058 w 6204002"/>
              <a:gd name="connsiteY2" fmla="*/ 0 h 6354174"/>
              <a:gd name="connsiteX3" fmla="*/ 6121436 w 6204002"/>
              <a:gd name="connsiteY3" fmla="*/ 5799073 h 6354174"/>
              <a:gd name="connsiteX4" fmla="*/ 321967 w 6204002"/>
              <a:gd name="connsiteY4" fmla="*/ 6121040 h 6354174"/>
              <a:gd name="connsiteX5" fmla="*/ 0 w 6204002"/>
              <a:gd name="connsiteY5" fmla="*/ 5799073 h 6354174"/>
              <a:gd name="connsiteX6" fmla="*/ 0 w 6204002"/>
              <a:gd name="connsiteY6" fmla="*/ 321967 h 6354174"/>
              <a:gd name="connsiteX0" fmla="*/ 0 w 6205513"/>
              <a:gd name="connsiteY0" fmla="*/ 321967 h 6354174"/>
              <a:gd name="connsiteX1" fmla="*/ 321967 w 6205513"/>
              <a:gd name="connsiteY1" fmla="*/ 0 h 6354174"/>
              <a:gd name="connsiteX2" fmla="*/ 6136058 w 6205513"/>
              <a:gd name="connsiteY2" fmla="*/ 0 h 6354174"/>
              <a:gd name="connsiteX3" fmla="*/ 6121436 w 6205513"/>
              <a:gd name="connsiteY3" fmla="*/ 5799073 h 6354174"/>
              <a:gd name="connsiteX4" fmla="*/ 321967 w 6205513"/>
              <a:gd name="connsiteY4" fmla="*/ 6121040 h 6354174"/>
              <a:gd name="connsiteX5" fmla="*/ 0 w 6205513"/>
              <a:gd name="connsiteY5" fmla="*/ 5799073 h 6354174"/>
              <a:gd name="connsiteX6" fmla="*/ 0 w 6205513"/>
              <a:gd name="connsiteY6" fmla="*/ 321967 h 6354174"/>
              <a:gd name="connsiteX0" fmla="*/ 0 w 6854629"/>
              <a:gd name="connsiteY0" fmla="*/ 321967 h 6354174"/>
              <a:gd name="connsiteX1" fmla="*/ 321967 w 6854629"/>
              <a:gd name="connsiteY1" fmla="*/ 0 h 6354174"/>
              <a:gd name="connsiteX2" fmla="*/ 6136058 w 6854629"/>
              <a:gd name="connsiteY2" fmla="*/ 0 h 6354174"/>
              <a:gd name="connsiteX3" fmla="*/ 6121436 w 6854629"/>
              <a:gd name="connsiteY3" fmla="*/ 5799073 h 6354174"/>
              <a:gd name="connsiteX4" fmla="*/ 321967 w 6854629"/>
              <a:gd name="connsiteY4" fmla="*/ 6121040 h 6354174"/>
              <a:gd name="connsiteX5" fmla="*/ 0 w 6854629"/>
              <a:gd name="connsiteY5" fmla="*/ 5799073 h 6354174"/>
              <a:gd name="connsiteX6" fmla="*/ 0 w 6854629"/>
              <a:gd name="connsiteY6" fmla="*/ 321967 h 6354174"/>
              <a:gd name="connsiteX0" fmla="*/ 0 w 6563494"/>
              <a:gd name="connsiteY0" fmla="*/ 321967 h 6354174"/>
              <a:gd name="connsiteX1" fmla="*/ 321967 w 6563494"/>
              <a:gd name="connsiteY1" fmla="*/ 0 h 6354174"/>
              <a:gd name="connsiteX2" fmla="*/ 6136058 w 6563494"/>
              <a:gd name="connsiteY2" fmla="*/ 0 h 6354174"/>
              <a:gd name="connsiteX3" fmla="*/ 6121436 w 6563494"/>
              <a:gd name="connsiteY3" fmla="*/ 5799073 h 6354174"/>
              <a:gd name="connsiteX4" fmla="*/ 321967 w 6563494"/>
              <a:gd name="connsiteY4" fmla="*/ 6121040 h 6354174"/>
              <a:gd name="connsiteX5" fmla="*/ 0 w 6563494"/>
              <a:gd name="connsiteY5" fmla="*/ 5799073 h 6354174"/>
              <a:gd name="connsiteX6" fmla="*/ 0 w 6563494"/>
              <a:gd name="connsiteY6" fmla="*/ 321967 h 6354174"/>
              <a:gd name="connsiteX0" fmla="*/ 0 w 6563494"/>
              <a:gd name="connsiteY0" fmla="*/ 321967 h 6121040"/>
              <a:gd name="connsiteX1" fmla="*/ 321967 w 6563494"/>
              <a:gd name="connsiteY1" fmla="*/ 0 h 6121040"/>
              <a:gd name="connsiteX2" fmla="*/ 6136058 w 6563494"/>
              <a:gd name="connsiteY2" fmla="*/ 0 h 6121040"/>
              <a:gd name="connsiteX3" fmla="*/ 6121436 w 6563494"/>
              <a:gd name="connsiteY3" fmla="*/ 5799073 h 6121040"/>
              <a:gd name="connsiteX4" fmla="*/ 321967 w 6563494"/>
              <a:gd name="connsiteY4" fmla="*/ 6121040 h 6121040"/>
              <a:gd name="connsiteX5" fmla="*/ 0 w 6563494"/>
              <a:gd name="connsiteY5" fmla="*/ 5799073 h 6121040"/>
              <a:gd name="connsiteX6" fmla="*/ 0 w 6563494"/>
              <a:gd name="connsiteY6" fmla="*/ 321967 h 6121040"/>
              <a:gd name="connsiteX0" fmla="*/ 0 w 6136058"/>
              <a:gd name="connsiteY0" fmla="*/ 321967 h 6121040"/>
              <a:gd name="connsiteX1" fmla="*/ 321967 w 6136058"/>
              <a:gd name="connsiteY1" fmla="*/ 0 h 6121040"/>
              <a:gd name="connsiteX2" fmla="*/ 6136058 w 6136058"/>
              <a:gd name="connsiteY2" fmla="*/ 0 h 6121040"/>
              <a:gd name="connsiteX3" fmla="*/ 6121436 w 6136058"/>
              <a:gd name="connsiteY3" fmla="*/ 5799073 h 6121040"/>
              <a:gd name="connsiteX4" fmla="*/ 321967 w 6136058"/>
              <a:gd name="connsiteY4" fmla="*/ 6121040 h 6121040"/>
              <a:gd name="connsiteX5" fmla="*/ 0 w 6136058"/>
              <a:gd name="connsiteY5" fmla="*/ 5799073 h 6121040"/>
              <a:gd name="connsiteX6" fmla="*/ 0 w 6136058"/>
              <a:gd name="connsiteY6" fmla="*/ 321967 h 6121040"/>
              <a:gd name="connsiteX0" fmla="*/ 0 w 6127643"/>
              <a:gd name="connsiteY0" fmla="*/ 321967 h 6121040"/>
              <a:gd name="connsiteX1" fmla="*/ 321967 w 6127643"/>
              <a:gd name="connsiteY1" fmla="*/ 0 h 6121040"/>
              <a:gd name="connsiteX2" fmla="*/ 6127643 w 6127643"/>
              <a:gd name="connsiteY2" fmla="*/ 0 h 6121040"/>
              <a:gd name="connsiteX3" fmla="*/ 6121436 w 6127643"/>
              <a:gd name="connsiteY3" fmla="*/ 5799073 h 6121040"/>
              <a:gd name="connsiteX4" fmla="*/ 321967 w 6127643"/>
              <a:gd name="connsiteY4" fmla="*/ 6121040 h 6121040"/>
              <a:gd name="connsiteX5" fmla="*/ 0 w 6127643"/>
              <a:gd name="connsiteY5" fmla="*/ 5799073 h 6121040"/>
              <a:gd name="connsiteX6" fmla="*/ 0 w 612764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5799073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6116028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4241"/>
              <a:gd name="connsiteY0" fmla="*/ 321967 h 6121638"/>
              <a:gd name="connsiteX1" fmla="*/ 321967 w 6124241"/>
              <a:gd name="connsiteY1" fmla="*/ 0 h 6121638"/>
              <a:gd name="connsiteX2" fmla="*/ 6122033 w 6124241"/>
              <a:gd name="connsiteY2" fmla="*/ 0 h 6121638"/>
              <a:gd name="connsiteX3" fmla="*/ 6124241 w 6124241"/>
              <a:gd name="connsiteY3" fmla="*/ 6121638 h 6121638"/>
              <a:gd name="connsiteX4" fmla="*/ 321967 w 6124241"/>
              <a:gd name="connsiteY4" fmla="*/ 6121040 h 6121638"/>
              <a:gd name="connsiteX5" fmla="*/ 0 w 6124241"/>
              <a:gd name="connsiteY5" fmla="*/ 5799073 h 6121638"/>
              <a:gd name="connsiteX6" fmla="*/ 0 w 6124241"/>
              <a:gd name="connsiteY6" fmla="*/ 321967 h 6121638"/>
              <a:gd name="connsiteX0" fmla="*/ 0 w 6122033"/>
              <a:gd name="connsiteY0" fmla="*/ 321967 h 6121638"/>
              <a:gd name="connsiteX1" fmla="*/ 321967 w 6122033"/>
              <a:gd name="connsiteY1" fmla="*/ 0 h 6121638"/>
              <a:gd name="connsiteX2" fmla="*/ 6122033 w 6122033"/>
              <a:gd name="connsiteY2" fmla="*/ 0 h 6121638"/>
              <a:gd name="connsiteX3" fmla="*/ 6118632 w 6122033"/>
              <a:gd name="connsiteY3" fmla="*/ 6121638 h 6121638"/>
              <a:gd name="connsiteX4" fmla="*/ 321967 w 6122033"/>
              <a:gd name="connsiteY4" fmla="*/ 6121040 h 6121638"/>
              <a:gd name="connsiteX5" fmla="*/ 0 w 6122033"/>
              <a:gd name="connsiteY5" fmla="*/ 5799073 h 6121638"/>
              <a:gd name="connsiteX6" fmla="*/ 0 w 6122033"/>
              <a:gd name="connsiteY6" fmla="*/ 321967 h 6121638"/>
              <a:gd name="connsiteX0" fmla="*/ 0 w 6122033"/>
              <a:gd name="connsiteY0" fmla="*/ 321967 h 6124443"/>
              <a:gd name="connsiteX1" fmla="*/ 321967 w 6122033"/>
              <a:gd name="connsiteY1" fmla="*/ 0 h 6124443"/>
              <a:gd name="connsiteX2" fmla="*/ 6122033 w 6122033"/>
              <a:gd name="connsiteY2" fmla="*/ 0 h 6124443"/>
              <a:gd name="connsiteX3" fmla="*/ 6121437 w 6122033"/>
              <a:gd name="connsiteY3" fmla="*/ 6124443 h 6124443"/>
              <a:gd name="connsiteX4" fmla="*/ 321967 w 6122033"/>
              <a:gd name="connsiteY4" fmla="*/ 6121040 h 6124443"/>
              <a:gd name="connsiteX5" fmla="*/ 0 w 6122033"/>
              <a:gd name="connsiteY5" fmla="*/ 5799073 h 6124443"/>
              <a:gd name="connsiteX6" fmla="*/ 0 w 6122033"/>
              <a:gd name="connsiteY6" fmla="*/ 321967 h 612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2033" h="6124443">
                <a:moveTo>
                  <a:pt x="0" y="321967"/>
                </a:moveTo>
                <a:cubicBezTo>
                  <a:pt x="0" y="144150"/>
                  <a:pt x="144150" y="0"/>
                  <a:pt x="321967" y="0"/>
                </a:cubicBezTo>
                <a:lnTo>
                  <a:pt x="6122033" y="0"/>
                </a:lnTo>
                <a:cubicBezTo>
                  <a:pt x="6120899" y="2040546"/>
                  <a:pt x="6122571" y="4083897"/>
                  <a:pt x="6121437" y="6124443"/>
                </a:cubicBezTo>
                <a:lnTo>
                  <a:pt x="321967" y="6121040"/>
                </a:lnTo>
                <a:cubicBezTo>
                  <a:pt x="144150" y="6121040"/>
                  <a:pt x="0" y="5976890"/>
                  <a:pt x="0" y="5799073"/>
                </a:cubicBezTo>
                <a:lnTo>
                  <a:pt x="0" y="321967"/>
                </a:lnTo>
                <a:close/>
              </a:path>
            </a:pathLst>
          </a:custGeom>
          <a:ln>
            <a:noFill/>
          </a:ln>
        </p:spPr>
        <p:txBody>
          <a:bodyPr tIns="3240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2" name="Title Placeholder"/>
          <p:cNvSpPr>
            <a:spLocks noGrp="1"/>
          </p:cNvSpPr>
          <p:nvPr>
            <p:ph type="ctr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presentation title</a:t>
            </a:r>
            <a:endParaRPr lang="en-GB" noProof="0" dirty="0"/>
          </a:p>
        </p:txBody>
      </p:sp>
      <p:sp>
        <p:nvSpPr>
          <p:cNvPr id="3" name="Subtitle Placeholder"/>
          <p:cNvSpPr>
            <a:spLocks noGrp="1"/>
          </p:cNvSpPr>
          <p:nvPr>
            <p:ph type="subTitle" idx="1"/>
          </p:nvPr>
        </p:nvSpPr>
        <p:spPr bwMode="gray">
          <a:xfrm>
            <a:off x="719574" y="1803400"/>
            <a:ext cx="5544616" cy="1008112"/>
          </a:xfrm>
        </p:spPr>
        <p:txBody>
          <a:bodyPr/>
          <a:lstStyle>
            <a:lvl1pPr marL="0" indent="0" algn="l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pic>
        <p:nvPicPr>
          <p:cNvPr id="1027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722944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3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US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4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5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11.02.2016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7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274785"/>
      </p:ext>
    </p:extLst>
  </p:cSld>
  <p:clrMapOvr>
    <a:masterClrMapping/>
  </p:clrMapOvr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3E15-AA21-4E94-9EF5-C611CA97DBF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657347"/>
      </p:ext>
    </p:extLst>
  </p:cSld>
  <p:clrMapOvr>
    <a:masterClrMapping/>
  </p:clrMapOvr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itle Placeholder"/>
          <p:cNvSpPr>
            <a:spLocks noGrp="1"/>
          </p:cNvSpPr>
          <p:nvPr>
            <p:ph type="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section title</a:t>
            </a:r>
            <a:endParaRPr lang="en-GB" noProof="0" dirty="0"/>
          </a:p>
        </p:txBody>
      </p:sp>
      <p:pic>
        <p:nvPicPr>
          <p:cNvPr id="14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722944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US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8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11.02.2016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Text Placeholder"/>
          <p:cNvSpPr>
            <a:spLocks noGrp="1"/>
          </p:cNvSpPr>
          <p:nvPr>
            <p:ph type="body" idx="1"/>
          </p:nvPr>
        </p:nvSpPr>
        <p:spPr bwMode="gray">
          <a:xfrm>
            <a:off x="719574" y="1803400"/>
            <a:ext cx="5544616" cy="1008112"/>
          </a:xfrm>
        </p:spPr>
        <p:txBody>
          <a:bodyPr anchor="t" anchorCtr="0"/>
          <a:lstStyle>
            <a:lvl1pPr marL="0" indent="0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pic>
        <p:nvPicPr>
          <p:cNvPr id="12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668437"/>
      </p:ext>
    </p:extLst>
  </p:cSld>
  <p:clrMapOvr>
    <a:masterClrMapping/>
  </p:clrMapOvr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A651-3707-4538-81B6-97FED4C1528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58777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80014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09274165"/>
      </p:ext>
    </p:extLst>
  </p:cSld>
  <p:clrMapOvr>
    <a:masterClrMapping/>
  </p:clrMapOvr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31915-30A6-4913-9027-0513FD69869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531" y="1952625"/>
            <a:ext cx="8424936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04415335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/>
          <a:lstStyle/>
          <a:p>
            <a:fld id="{F3962867-E0CC-4147-B7B0-9A38D3647B0D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531" y="1952625"/>
            <a:ext cx="8424936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0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A19F-6C27-4CBB-A498-4F58CFF57CB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8777" y="1952625"/>
            <a:ext cx="4105213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80014" y="1952629"/>
            <a:ext cx="4105213" cy="453707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02563648"/>
      </p:ext>
    </p:extLst>
  </p:cSld>
  <p:clrMapOvr>
    <a:masterClrMapping/>
  </p:clrMapOvr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2EF8C-6151-4DB9-AA12-C2822C1FC4C5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619703"/>
      </p:ext>
    </p:extLst>
  </p:cSld>
  <p:clrMapOvr>
    <a:masterClrMapping/>
  </p:clrMapOvr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Images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B702-7BB0-4BA3-B271-F6E115D78E3E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2" y="1952626"/>
            <a:ext cx="4284476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44008" y="1952626"/>
            <a:ext cx="4320480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88063072"/>
      </p:ext>
    </p:extLst>
  </p:cSld>
  <p:clrMapOvr>
    <a:masterClrMapping/>
  </p:clrMapOvr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3E52E-A52C-4D70-ACC2-C1BECC5D903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4" y="836614"/>
            <a:ext cx="8784976" cy="5832474"/>
          </a:xfrm>
        </p:spPr>
        <p:txBody>
          <a:bodyPr tIns="244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08681790"/>
      </p:ext>
    </p:extLst>
  </p:cSld>
  <p:clrMapOvr>
    <a:masterClrMapping/>
  </p:clrMapOvr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73A6E-67C0-4E8B-94E8-AE65580DB99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140054"/>
      </p:ext>
    </p:extLst>
  </p:cSld>
  <p:clrMapOvr>
    <a:masterClrMapping/>
  </p:clrMapOvr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type="titleOnly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8C370-CF4F-44D0-9A59-8F06148D9362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535947"/>
      </p:ext>
    </p:extLst>
  </p:cSld>
  <p:clrMapOvr>
    <a:masterClrMapping/>
  </p:clrMapOvr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Picture Placeholder"/>
          <p:cNvSpPr>
            <a:spLocks noGrp="1"/>
          </p:cNvSpPr>
          <p:nvPr>
            <p:ph type="pic" sz="quarter" idx="10"/>
          </p:nvPr>
        </p:nvSpPr>
        <p:spPr bwMode="gray">
          <a:xfrm>
            <a:off x="358776" y="368661"/>
            <a:ext cx="6122033" cy="6124443"/>
          </a:xfrm>
          <a:custGeom>
            <a:avLst/>
            <a:gdLst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321967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17102 w 6121436"/>
              <a:gd name="connsiteY3" fmla="*/ 300299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331984"/>
              <a:gd name="connsiteY0" fmla="*/ 321967 h 6121040"/>
              <a:gd name="connsiteX1" fmla="*/ 321967 w 6331984"/>
              <a:gd name="connsiteY1" fmla="*/ 0 h 6121040"/>
              <a:gd name="connsiteX2" fmla="*/ 5799469 w 6331984"/>
              <a:gd name="connsiteY2" fmla="*/ 0 h 6121040"/>
              <a:gd name="connsiteX3" fmla="*/ 6121436 w 6331984"/>
              <a:gd name="connsiteY3" fmla="*/ 5799073 h 6121040"/>
              <a:gd name="connsiteX4" fmla="*/ 5799469 w 6331984"/>
              <a:gd name="connsiteY4" fmla="*/ 6121040 h 6121040"/>
              <a:gd name="connsiteX5" fmla="*/ 321967 w 6331984"/>
              <a:gd name="connsiteY5" fmla="*/ 6121040 h 6121040"/>
              <a:gd name="connsiteX6" fmla="*/ 0 w 6331984"/>
              <a:gd name="connsiteY6" fmla="*/ 5799073 h 6121040"/>
              <a:gd name="connsiteX7" fmla="*/ 0 w 6331984"/>
              <a:gd name="connsiteY7" fmla="*/ 321967 h 6121040"/>
              <a:gd name="connsiteX0" fmla="*/ 0 w 6503367"/>
              <a:gd name="connsiteY0" fmla="*/ 321967 h 6121040"/>
              <a:gd name="connsiteX1" fmla="*/ 321967 w 6503367"/>
              <a:gd name="connsiteY1" fmla="*/ 0 h 6121040"/>
              <a:gd name="connsiteX2" fmla="*/ 5799469 w 6503367"/>
              <a:gd name="connsiteY2" fmla="*/ 0 h 6121040"/>
              <a:gd name="connsiteX3" fmla="*/ 6121436 w 6503367"/>
              <a:gd name="connsiteY3" fmla="*/ 5799073 h 6121040"/>
              <a:gd name="connsiteX4" fmla="*/ 5799469 w 6503367"/>
              <a:gd name="connsiteY4" fmla="*/ 6121040 h 6121040"/>
              <a:gd name="connsiteX5" fmla="*/ 321967 w 6503367"/>
              <a:gd name="connsiteY5" fmla="*/ 6121040 h 6121040"/>
              <a:gd name="connsiteX6" fmla="*/ 0 w 6503367"/>
              <a:gd name="connsiteY6" fmla="*/ 5799073 h 6121040"/>
              <a:gd name="connsiteX7" fmla="*/ 0 w 6503367"/>
              <a:gd name="connsiteY7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5799073 h 6121040"/>
              <a:gd name="connsiteX4" fmla="*/ 5799469 w 6121436"/>
              <a:gd name="connsiteY4" fmla="*/ 6121040 h 6121040"/>
              <a:gd name="connsiteX5" fmla="*/ 321967 w 6121436"/>
              <a:gd name="connsiteY5" fmla="*/ 6121040 h 6121040"/>
              <a:gd name="connsiteX6" fmla="*/ 0 w 6121436"/>
              <a:gd name="connsiteY6" fmla="*/ 5799073 h 6121040"/>
              <a:gd name="connsiteX7" fmla="*/ 0 w 6121436"/>
              <a:gd name="connsiteY7" fmla="*/ 321967 h 6121040"/>
              <a:gd name="connsiteX0" fmla="*/ 0 w 6204002"/>
              <a:gd name="connsiteY0" fmla="*/ 321967 h 6121040"/>
              <a:gd name="connsiteX1" fmla="*/ 321967 w 6204002"/>
              <a:gd name="connsiteY1" fmla="*/ 0 h 6121040"/>
              <a:gd name="connsiteX2" fmla="*/ 6136058 w 6204002"/>
              <a:gd name="connsiteY2" fmla="*/ 0 h 6121040"/>
              <a:gd name="connsiteX3" fmla="*/ 6121436 w 6204002"/>
              <a:gd name="connsiteY3" fmla="*/ 5799073 h 6121040"/>
              <a:gd name="connsiteX4" fmla="*/ 5799469 w 6204002"/>
              <a:gd name="connsiteY4" fmla="*/ 6121040 h 6121040"/>
              <a:gd name="connsiteX5" fmla="*/ 321967 w 6204002"/>
              <a:gd name="connsiteY5" fmla="*/ 6121040 h 6121040"/>
              <a:gd name="connsiteX6" fmla="*/ 0 w 6204002"/>
              <a:gd name="connsiteY6" fmla="*/ 5799073 h 6121040"/>
              <a:gd name="connsiteX7" fmla="*/ 0 w 6204002"/>
              <a:gd name="connsiteY7" fmla="*/ 321967 h 6121040"/>
              <a:gd name="connsiteX0" fmla="*/ 0 w 6204002"/>
              <a:gd name="connsiteY0" fmla="*/ 321967 h 6354174"/>
              <a:gd name="connsiteX1" fmla="*/ 321967 w 6204002"/>
              <a:gd name="connsiteY1" fmla="*/ 0 h 6354174"/>
              <a:gd name="connsiteX2" fmla="*/ 6136058 w 6204002"/>
              <a:gd name="connsiteY2" fmla="*/ 0 h 6354174"/>
              <a:gd name="connsiteX3" fmla="*/ 6121436 w 6204002"/>
              <a:gd name="connsiteY3" fmla="*/ 5799073 h 6354174"/>
              <a:gd name="connsiteX4" fmla="*/ 321967 w 6204002"/>
              <a:gd name="connsiteY4" fmla="*/ 6121040 h 6354174"/>
              <a:gd name="connsiteX5" fmla="*/ 0 w 6204002"/>
              <a:gd name="connsiteY5" fmla="*/ 5799073 h 6354174"/>
              <a:gd name="connsiteX6" fmla="*/ 0 w 6204002"/>
              <a:gd name="connsiteY6" fmla="*/ 321967 h 6354174"/>
              <a:gd name="connsiteX0" fmla="*/ 0 w 6205513"/>
              <a:gd name="connsiteY0" fmla="*/ 321967 h 6354174"/>
              <a:gd name="connsiteX1" fmla="*/ 321967 w 6205513"/>
              <a:gd name="connsiteY1" fmla="*/ 0 h 6354174"/>
              <a:gd name="connsiteX2" fmla="*/ 6136058 w 6205513"/>
              <a:gd name="connsiteY2" fmla="*/ 0 h 6354174"/>
              <a:gd name="connsiteX3" fmla="*/ 6121436 w 6205513"/>
              <a:gd name="connsiteY3" fmla="*/ 5799073 h 6354174"/>
              <a:gd name="connsiteX4" fmla="*/ 321967 w 6205513"/>
              <a:gd name="connsiteY4" fmla="*/ 6121040 h 6354174"/>
              <a:gd name="connsiteX5" fmla="*/ 0 w 6205513"/>
              <a:gd name="connsiteY5" fmla="*/ 5799073 h 6354174"/>
              <a:gd name="connsiteX6" fmla="*/ 0 w 6205513"/>
              <a:gd name="connsiteY6" fmla="*/ 321967 h 6354174"/>
              <a:gd name="connsiteX0" fmla="*/ 0 w 6854629"/>
              <a:gd name="connsiteY0" fmla="*/ 321967 h 6354174"/>
              <a:gd name="connsiteX1" fmla="*/ 321967 w 6854629"/>
              <a:gd name="connsiteY1" fmla="*/ 0 h 6354174"/>
              <a:gd name="connsiteX2" fmla="*/ 6136058 w 6854629"/>
              <a:gd name="connsiteY2" fmla="*/ 0 h 6354174"/>
              <a:gd name="connsiteX3" fmla="*/ 6121436 w 6854629"/>
              <a:gd name="connsiteY3" fmla="*/ 5799073 h 6354174"/>
              <a:gd name="connsiteX4" fmla="*/ 321967 w 6854629"/>
              <a:gd name="connsiteY4" fmla="*/ 6121040 h 6354174"/>
              <a:gd name="connsiteX5" fmla="*/ 0 w 6854629"/>
              <a:gd name="connsiteY5" fmla="*/ 5799073 h 6354174"/>
              <a:gd name="connsiteX6" fmla="*/ 0 w 6854629"/>
              <a:gd name="connsiteY6" fmla="*/ 321967 h 6354174"/>
              <a:gd name="connsiteX0" fmla="*/ 0 w 6563494"/>
              <a:gd name="connsiteY0" fmla="*/ 321967 h 6354174"/>
              <a:gd name="connsiteX1" fmla="*/ 321967 w 6563494"/>
              <a:gd name="connsiteY1" fmla="*/ 0 h 6354174"/>
              <a:gd name="connsiteX2" fmla="*/ 6136058 w 6563494"/>
              <a:gd name="connsiteY2" fmla="*/ 0 h 6354174"/>
              <a:gd name="connsiteX3" fmla="*/ 6121436 w 6563494"/>
              <a:gd name="connsiteY3" fmla="*/ 5799073 h 6354174"/>
              <a:gd name="connsiteX4" fmla="*/ 321967 w 6563494"/>
              <a:gd name="connsiteY4" fmla="*/ 6121040 h 6354174"/>
              <a:gd name="connsiteX5" fmla="*/ 0 w 6563494"/>
              <a:gd name="connsiteY5" fmla="*/ 5799073 h 6354174"/>
              <a:gd name="connsiteX6" fmla="*/ 0 w 6563494"/>
              <a:gd name="connsiteY6" fmla="*/ 321967 h 6354174"/>
              <a:gd name="connsiteX0" fmla="*/ 0 w 6563494"/>
              <a:gd name="connsiteY0" fmla="*/ 321967 h 6121040"/>
              <a:gd name="connsiteX1" fmla="*/ 321967 w 6563494"/>
              <a:gd name="connsiteY1" fmla="*/ 0 h 6121040"/>
              <a:gd name="connsiteX2" fmla="*/ 6136058 w 6563494"/>
              <a:gd name="connsiteY2" fmla="*/ 0 h 6121040"/>
              <a:gd name="connsiteX3" fmla="*/ 6121436 w 6563494"/>
              <a:gd name="connsiteY3" fmla="*/ 5799073 h 6121040"/>
              <a:gd name="connsiteX4" fmla="*/ 321967 w 6563494"/>
              <a:gd name="connsiteY4" fmla="*/ 6121040 h 6121040"/>
              <a:gd name="connsiteX5" fmla="*/ 0 w 6563494"/>
              <a:gd name="connsiteY5" fmla="*/ 5799073 h 6121040"/>
              <a:gd name="connsiteX6" fmla="*/ 0 w 6563494"/>
              <a:gd name="connsiteY6" fmla="*/ 321967 h 6121040"/>
              <a:gd name="connsiteX0" fmla="*/ 0 w 6136058"/>
              <a:gd name="connsiteY0" fmla="*/ 321967 h 6121040"/>
              <a:gd name="connsiteX1" fmla="*/ 321967 w 6136058"/>
              <a:gd name="connsiteY1" fmla="*/ 0 h 6121040"/>
              <a:gd name="connsiteX2" fmla="*/ 6136058 w 6136058"/>
              <a:gd name="connsiteY2" fmla="*/ 0 h 6121040"/>
              <a:gd name="connsiteX3" fmla="*/ 6121436 w 6136058"/>
              <a:gd name="connsiteY3" fmla="*/ 5799073 h 6121040"/>
              <a:gd name="connsiteX4" fmla="*/ 321967 w 6136058"/>
              <a:gd name="connsiteY4" fmla="*/ 6121040 h 6121040"/>
              <a:gd name="connsiteX5" fmla="*/ 0 w 6136058"/>
              <a:gd name="connsiteY5" fmla="*/ 5799073 h 6121040"/>
              <a:gd name="connsiteX6" fmla="*/ 0 w 6136058"/>
              <a:gd name="connsiteY6" fmla="*/ 321967 h 6121040"/>
              <a:gd name="connsiteX0" fmla="*/ 0 w 6127643"/>
              <a:gd name="connsiteY0" fmla="*/ 321967 h 6121040"/>
              <a:gd name="connsiteX1" fmla="*/ 321967 w 6127643"/>
              <a:gd name="connsiteY1" fmla="*/ 0 h 6121040"/>
              <a:gd name="connsiteX2" fmla="*/ 6127643 w 6127643"/>
              <a:gd name="connsiteY2" fmla="*/ 0 h 6121040"/>
              <a:gd name="connsiteX3" fmla="*/ 6121436 w 6127643"/>
              <a:gd name="connsiteY3" fmla="*/ 5799073 h 6121040"/>
              <a:gd name="connsiteX4" fmla="*/ 321967 w 6127643"/>
              <a:gd name="connsiteY4" fmla="*/ 6121040 h 6121040"/>
              <a:gd name="connsiteX5" fmla="*/ 0 w 6127643"/>
              <a:gd name="connsiteY5" fmla="*/ 5799073 h 6121040"/>
              <a:gd name="connsiteX6" fmla="*/ 0 w 612764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5799073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6116028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4241"/>
              <a:gd name="connsiteY0" fmla="*/ 321967 h 6121638"/>
              <a:gd name="connsiteX1" fmla="*/ 321967 w 6124241"/>
              <a:gd name="connsiteY1" fmla="*/ 0 h 6121638"/>
              <a:gd name="connsiteX2" fmla="*/ 6122033 w 6124241"/>
              <a:gd name="connsiteY2" fmla="*/ 0 h 6121638"/>
              <a:gd name="connsiteX3" fmla="*/ 6124241 w 6124241"/>
              <a:gd name="connsiteY3" fmla="*/ 6121638 h 6121638"/>
              <a:gd name="connsiteX4" fmla="*/ 321967 w 6124241"/>
              <a:gd name="connsiteY4" fmla="*/ 6121040 h 6121638"/>
              <a:gd name="connsiteX5" fmla="*/ 0 w 6124241"/>
              <a:gd name="connsiteY5" fmla="*/ 5799073 h 6121638"/>
              <a:gd name="connsiteX6" fmla="*/ 0 w 6124241"/>
              <a:gd name="connsiteY6" fmla="*/ 321967 h 6121638"/>
              <a:gd name="connsiteX0" fmla="*/ 0 w 6122033"/>
              <a:gd name="connsiteY0" fmla="*/ 321967 h 6121638"/>
              <a:gd name="connsiteX1" fmla="*/ 321967 w 6122033"/>
              <a:gd name="connsiteY1" fmla="*/ 0 h 6121638"/>
              <a:gd name="connsiteX2" fmla="*/ 6122033 w 6122033"/>
              <a:gd name="connsiteY2" fmla="*/ 0 h 6121638"/>
              <a:gd name="connsiteX3" fmla="*/ 6118632 w 6122033"/>
              <a:gd name="connsiteY3" fmla="*/ 6121638 h 6121638"/>
              <a:gd name="connsiteX4" fmla="*/ 321967 w 6122033"/>
              <a:gd name="connsiteY4" fmla="*/ 6121040 h 6121638"/>
              <a:gd name="connsiteX5" fmla="*/ 0 w 6122033"/>
              <a:gd name="connsiteY5" fmla="*/ 5799073 h 6121638"/>
              <a:gd name="connsiteX6" fmla="*/ 0 w 6122033"/>
              <a:gd name="connsiteY6" fmla="*/ 321967 h 6121638"/>
              <a:gd name="connsiteX0" fmla="*/ 0 w 6122033"/>
              <a:gd name="connsiteY0" fmla="*/ 321967 h 6124443"/>
              <a:gd name="connsiteX1" fmla="*/ 321967 w 6122033"/>
              <a:gd name="connsiteY1" fmla="*/ 0 h 6124443"/>
              <a:gd name="connsiteX2" fmla="*/ 6122033 w 6122033"/>
              <a:gd name="connsiteY2" fmla="*/ 0 h 6124443"/>
              <a:gd name="connsiteX3" fmla="*/ 6121437 w 6122033"/>
              <a:gd name="connsiteY3" fmla="*/ 6124443 h 6124443"/>
              <a:gd name="connsiteX4" fmla="*/ 321967 w 6122033"/>
              <a:gd name="connsiteY4" fmla="*/ 6121040 h 6124443"/>
              <a:gd name="connsiteX5" fmla="*/ 0 w 6122033"/>
              <a:gd name="connsiteY5" fmla="*/ 5799073 h 6124443"/>
              <a:gd name="connsiteX6" fmla="*/ 0 w 6122033"/>
              <a:gd name="connsiteY6" fmla="*/ 321967 h 612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2033" h="6124443">
                <a:moveTo>
                  <a:pt x="0" y="321967"/>
                </a:moveTo>
                <a:cubicBezTo>
                  <a:pt x="0" y="144150"/>
                  <a:pt x="144150" y="0"/>
                  <a:pt x="321967" y="0"/>
                </a:cubicBezTo>
                <a:lnTo>
                  <a:pt x="6122033" y="0"/>
                </a:lnTo>
                <a:cubicBezTo>
                  <a:pt x="6120899" y="2040546"/>
                  <a:pt x="6122571" y="4083897"/>
                  <a:pt x="6121437" y="6124443"/>
                </a:cubicBezTo>
                <a:lnTo>
                  <a:pt x="321967" y="6121040"/>
                </a:lnTo>
                <a:cubicBezTo>
                  <a:pt x="144150" y="6121040"/>
                  <a:pt x="0" y="5976890"/>
                  <a:pt x="0" y="5799073"/>
                </a:cubicBezTo>
                <a:lnTo>
                  <a:pt x="0" y="321967"/>
                </a:lnTo>
                <a:close/>
              </a:path>
            </a:pathLst>
          </a:custGeom>
          <a:ln>
            <a:noFill/>
          </a:ln>
        </p:spPr>
        <p:txBody>
          <a:bodyPr tIns="3240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2" name="Title Placeholder"/>
          <p:cNvSpPr>
            <a:spLocks noGrp="1"/>
          </p:cNvSpPr>
          <p:nvPr>
            <p:ph type="ctr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presentation title</a:t>
            </a:r>
            <a:endParaRPr lang="en-GB" noProof="0" dirty="0"/>
          </a:p>
        </p:txBody>
      </p:sp>
      <p:sp>
        <p:nvSpPr>
          <p:cNvPr id="3" name="Subtitle Placeholder"/>
          <p:cNvSpPr>
            <a:spLocks noGrp="1"/>
          </p:cNvSpPr>
          <p:nvPr>
            <p:ph type="subTitle" idx="1"/>
          </p:nvPr>
        </p:nvSpPr>
        <p:spPr bwMode="gray">
          <a:xfrm>
            <a:off x="719574" y="1803400"/>
            <a:ext cx="5544616" cy="1008112"/>
          </a:xfrm>
        </p:spPr>
        <p:txBody>
          <a:bodyPr/>
          <a:lstStyle>
            <a:lvl1pPr marL="0" indent="0" algn="l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pic>
        <p:nvPicPr>
          <p:cNvPr id="1027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722944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3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US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4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5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11.02.2016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7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822236"/>
      </p:ext>
    </p:extLst>
  </p:cSld>
  <p:clrMapOvr>
    <a:masterClrMapping/>
  </p:clrMapOvr>
  <p:hf hd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3E15-AA21-4E94-9EF5-C611CA97DBF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87703"/>
      </p:ext>
    </p:extLst>
  </p:cSld>
  <p:clrMapOvr>
    <a:masterClrMapping/>
  </p:clrMapOvr>
  <p:hf hd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itle Placeholder"/>
          <p:cNvSpPr>
            <a:spLocks noGrp="1"/>
          </p:cNvSpPr>
          <p:nvPr>
            <p:ph type="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section title</a:t>
            </a:r>
            <a:endParaRPr lang="en-GB" noProof="0" dirty="0"/>
          </a:p>
        </p:txBody>
      </p:sp>
      <p:pic>
        <p:nvPicPr>
          <p:cNvPr id="14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722944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US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8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11.02.2016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Text Placeholder"/>
          <p:cNvSpPr>
            <a:spLocks noGrp="1"/>
          </p:cNvSpPr>
          <p:nvPr>
            <p:ph type="body" idx="1"/>
          </p:nvPr>
        </p:nvSpPr>
        <p:spPr bwMode="gray">
          <a:xfrm>
            <a:off x="719574" y="1803400"/>
            <a:ext cx="5544616" cy="1008112"/>
          </a:xfrm>
        </p:spPr>
        <p:txBody>
          <a:bodyPr anchor="t" anchorCtr="0"/>
          <a:lstStyle>
            <a:lvl1pPr marL="0" indent="0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pic>
        <p:nvPicPr>
          <p:cNvPr id="12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860818"/>
      </p:ext>
    </p:extLst>
  </p:cSld>
  <p:clrMapOvr>
    <a:masterClrMapping/>
  </p:clrMapOvr>
  <p:hf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A651-3707-4538-81B6-97FED4C1528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58777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80014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605422836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/>
          <a:lstStyle/>
          <a:p>
            <a:fld id="{12BDD124-37DC-423C-B95C-F0CBE8774DF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8777" y="1952625"/>
            <a:ext cx="4105213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80014" y="1952629"/>
            <a:ext cx="4105213" cy="453707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9389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31915-30A6-4913-9027-0513FD69869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531" y="1952625"/>
            <a:ext cx="8424936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61223662"/>
      </p:ext>
    </p:extLst>
  </p:cSld>
  <p:clrMapOvr>
    <a:masterClrMapping/>
  </p:clrMapOvr>
  <p:hf hd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A19F-6C27-4CBB-A498-4F58CFF57CB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8777" y="1952625"/>
            <a:ext cx="4105213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80014" y="1952629"/>
            <a:ext cx="4105213" cy="453707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97816227"/>
      </p:ext>
    </p:extLst>
  </p:cSld>
  <p:clrMapOvr>
    <a:masterClrMapping/>
  </p:clrMapOvr>
  <p:hf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2EF8C-6151-4DB9-AA12-C2822C1FC4C5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25417"/>
      </p:ext>
    </p:extLst>
  </p:cSld>
  <p:clrMapOvr>
    <a:masterClrMapping/>
  </p:clrMapOvr>
  <p:hf hd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Images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B702-7BB0-4BA3-B271-F6E115D78E3E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2" y="1952626"/>
            <a:ext cx="4284476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44008" y="1952626"/>
            <a:ext cx="4320480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16541398"/>
      </p:ext>
    </p:extLst>
  </p:cSld>
  <p:clrMapOvr>
    <a:masterClrMapping/>
  </p:clrMapOvr>
  <p:hf hd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3E52E-A52C-4D70-ACC2-C1BECC5D903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4" y="836614"/>
            <a:ext cx="8784976" cy="5832474"/>
          </a:xfrm>
        </p:spPr>
        <p:txBody>
          <a:bodyPr tIns="244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15739984"/>
      </p:ext>
    </p:extLst>
  </p:cSld>
  <p:clrMapOvr>
    <a:masterClrMapping/>
  </p:clrMapOvr>
  <p:hf hd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73A6E-67C0-4E8B-94E8-AE65580DB99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256031"/>
      </p:ext>
    </p:extLst>
  </p:cSld>
  <p:clrMapOvr>
    <a:masterClrMapping/>
  </p:clrMapOvr>
  <p:hf hd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type="titleOnly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8C370-CF4F-44D0-9A59-8F06148D9362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23131"/>
      </p:ext>
    </p:extLst>
  </p:cSld>
  <p:clrMapOvr>
    <a:masterClrMapping/>
  </p:clrMapOvr>
  <p:hf hd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Picture Placeholder"/>
          <p:cNvSpPr>
            <a:spLocks noGrp="1"/>
          </p:cNvSpPr>
          <p:nvPr>
            <p:ph type="pic" sz="quarter" idx="10"/>
          </p:nvPr>
        </p:nvSpPr>
        <p:spPr bwMode="gray">
          <a:xfrm>
            <a:off x="358776" y="368661"/>
            <a:ext cx="6122033" cy="6124443"/>
          </a:xfrm>
          <a:custGeom>
            <a:avLst/>
            <a:gdLst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321967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17102 w 6121436"/>
              <a:gd name="connsiteY3" fmla="*/ 300299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331984"/>
              <a:gd name="connsiteY0" fmla="*/ 321967 h 6121040"/>
              <a:gd name="connsiteX1" fmla="*/ 321967 w 6331984"/>
              <a:gd name="connsiteY1" fmla="*/ 0 h 6121040"/>
              <a:gd name="connsiteX2" fmla="*/ 5799469 w 6331984"/>
              <a:gd name="connsiteY2" fmla="*/ 0 h 6121040"/>
              <a:gd name="connsiteX3" fmla="*/ 6121436 w 6331984"/>
              <a:gd name="connsiteY3" fmla="*/ 5799073 h 6121040"/>
              <a:gd name="connsiteX4" fmla="*/ 5799469 w 6331984"/>
              <a:gd name="connsiteY4" fmla="*/ 6121040 h 6121040"/>
              <a:gd name="connsiteX5" fmla="*/ 321967 w 6331984"/>
              <a:gd name="connsiteY5" fmla="*/ 6121040 h 6121040"/>
              <a:gd name="connsiteX6" fmla="*/ 0 w 6331984"/>
              <a:gd name="connsiteY6" fmla="*/ 5799073 h 6121040"/>
              <a:gd name="connsiteX7" fmla="*/ 0 w 6331984"/>
              <a:gd name="connsiteY7" fmla="*/ 321967 h 6121040"/>
              <a:gd name="connsiteX0" fmla="*/ 0 w 6503367"/>
              <a:gd name="connsiteY0" fmla="*/ 321967 h 6121040"/>
              <a:gd name="connsiteX1" fmla="*/ 321967 w 6503367"/>
              <a:gd name="connsiteY1" fmla="*/ 0 h 6121040"/>
              <a:gd name="connsiteX2" fmla="*/ 5799469 w 6503367"/>
              <a:gd name="connsiteY2" fmla="*/ 0 h 6121040"/>
              <a:gd name="connsiteX3" fmla="*/ 6121436 w 6503367"/>
              <a:gd name="connsiteY3" fmla="*/ 5799073 h 6121040"/>
              <a:gd name="connsiteX4" fmla="*/ 5799469 w 6503367"/>
              <a:gd name="connsiteY4" fmla="*/ 6121040 h 6121040"/>
              <a:gd name="connsiteX5" fmla="*/ 321967 w 6503367"/>
              <a:gd name="connsiteY5" fmla="*/ 6121040 h 6121040"/>
              <a:gd name="connsiteX6" fmla="*/ 0 w 6503367"/>
              <a:gd name="connsiteY6" fmla="*/ 5799073 h 6121040"/>
              <a:gd name="connsiteX7" fmla="*/ 0 w 6503367"/>
              <a:gd name="connsiteY7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5799073 h 6121040"/>
              <a:gd name="connsiteX4" fmla="*/ 5799469 w 6121436"/>
              <a:gd name="connsiteY4" fmla="*/ 6121040 h 6121040"/>
              <a:gd name="connsiteX5" fmla="*/ 321967 w 6121436"/>
              <a:gd name="connsiteY5" fmla="*/ 6121040 h 6121040"/>
              <a:gd name="connsiteX6" fmla="*/ 0 w 6121436"/>
              <a:gd name="connsiteY6" fmla="*/ 5799073 h 6121040"/>
              <a:gd name="connsiteX7" fmla="*/ 0 w 6121436"/>
              <a:gd name="connsiteY7" fmla="*/ 321967 h 6121040"/>
              <a:gd name="connsiteX0" fmla="*/ 0 w 6204002"/>
              <a:gd name="connsiteY0" fmla="*/ 321967 h 6121040"/>
              <a:gd name="connsiteX1" fmla="*/ 321967 w 6204002"/>
              <a:gd name="connsiteY1" fmla="*/ 0 h 6121040"/>
              <a:gd name="connsiteX2" fmla="*/ 6136058 w 6204002"/>
              <a:gd name="connsiteY2" fmla="*/ 0 h 6121040"/>
              <a:gd name="connsiteX3" fmla="*/ 6121436 w 6204002"/>
              <a:gd name="connsiteY3" fmla="*/ 5799073 h 6121040"/>
              <a:gd name="connsiteX4" fmla="*/ 5799469 w 6204002"/>
              <a:gd name="connsiteY4" fmla="*/ 6121040 h 6121040"/>
              <a:gd name="connsiteX5" fmla="*/ 321967 w 6204002"/>
              <a:gd name="connsiteY5" fmla="*/ 6121040 h 6121040"/>
              <a:gd name="connsiteX6" fmla="*/ 0 w 6204002"/>
              <a:gd name="connsiteY6" fmla="*/ 5799073 h 6121040"/>
              <a:gd name="connsiteX7" fmla="*/ 0 w 6204002"/>
              <a:gd name="connsiteY7" fmla="*/ 321967 h 6121040"/>
              <a:gd name="connsiteX0" fmla="*/ 0 w 6204002"/>
              <a:gd name="connsiteY0" fmla="*/ 321967 h 6354174"/>
              <a:gd name="connsiteX1" fmla="*/ 321967 w 6204002"/>
              <a:gd name="connsiteY1" fmla="*/ 0 h 6354174"/>
              <a:gd name="connsiteX2" fmla="*/ 6136058 w 6204002"/>
              <a:gd name="connsiteY2" fmla="*/ 0 h 6354174"/>
              <a:gd name="connsiteX3" fmla="*/ 6121436 w 6204002"/>
              <a:gd name="connsiteY3" fmla="*/ 5799073 h 6354174"/>
              <a:gd name="connsiteX4" fmla="*/ 321967 w 6204002"/>
              <a:gd name="connsiteY4" fmla="*/ 6121040 h 6354174"/>
              <a:gd name="connsiteX5" fmla="*/ 0 w 6204002"/>
              <a:gd name="connsiteY5" fmla="*/ 5799073 h 6354174"/>
              <a:gd name="connsiteX6" fmla="*/ 0 w 6204002"/>
              <a:gd name="connsiteY6" fmla="*/ 321967 h 6354174"/>
              <a:gd name="connsiteX0" fmla="*/ 0 w 6205513"/>
              <a:gd name="connsiteY0" fmla="*/ 321967 h 6354174"/>
              <a:gd name="connsiteX1" fmla="*/ 321967 w 6205513"/>
              <a:gd name="connsiteY1" fmla="*/ 0 h 6354174"/>
              <a:gd name="connsiteX2" fmla="*/ 6136058 w 6205513"/>
              <a:gd name="connsiteY2" fmla="*/ 0 h 6354174"/>
              <a:gd name="connsiteX3" fmla="*/ 6121436 w 6205513"/>
              <a:gd name="connsiteY3" fmla="*/ 5799073 h 6354174"/>
              <a:gd name="connsiteX4" fmla="*/ 321967 w 6205513"/>
              <a:gd name="connsiteY4" fmla="*/ 6121040 h 6354174"/>
              <a:gd name="connsiteX5" fmla="*/ 0 w 6205513"/>
              <a:gd name="connsiteY5" fmla="*/ 5799073 h 6354174"/>
              <a:gd name="connsiteX6" fmla="*/ 0 w 6205513"/>
              <a:gd name="connsiteY6" fmla="*/ 321967 h 6354174"/>
              <a:gd name="connsiteX0" fmla="*/ 0 w 6854629"/>
              <a:gd name="connsiteY0" fmla="*/ 321967 h 6354174"/>
              <a:gd name="connsiteX1" fmla="*/ 321967 w 6854629"/>
              <a:gd name="connsiteY1" fmla="*/ 0 h 6354174"/>
              <a:gd name="connsiteX2" fmla="*/ 6136058 w 6854629"/>
              <a:gd name="connsiteY2" fmla="*/ 0 h 6354174"/>
              <a:gd name="connsiteX3" fmla="*/ 6121436 w 6854629"/>
              <a:gd name="connsiteY3" fmla="*/ 5799073 h 6354174"/>
              <a:gd name="connsiteX4" fmla="*/ 321967 w 6854629"/>
              <a:gd name="connsiteY4" fmla="*/ 6121040 h 6354174"/>
              <a:gd name="connsiteX5" fmla="*/ 0 w 6854629"/>
              <a:gd name="connsiteY5" fmla="*/ 5799073 h 6354174"/>
              <a:gd name="connsiteX6" fmla="*/ 0 w 6854629"/>
              <a:gd name="connsiteY6" fmla="*/ 321967 h 6354174"/>
              <a:gd name="connsiteX0" fmla="*/ 0 w 6563494"/>
              <a:gd name="connsiteY0" fmla="*/ 321967 h 6354174"/>
              <a:gd name="connsiteX1" fmla="*/ 321967 w 6563494"/>
              <a:gd name="connsiteY1" fmla="*/ 0 h 6354174"/>
              <a:gd name="connsiteX2" fmla="*/ 6136058 w 6563494"/>
              <a:gd name="connsiteY2" fmla="*/ 0 h 6354174"/>
              <a:gd name="connsiteX3" fmla="*/ 6121436 w 6563494"/>
              <a:gd name="connsiteY3" fmla="*/ 5799073 h 6354174"/>
              <a:gd name="connsiteX4" fmla="*/ 321967 w 6563494"/>
              <a:gd name="connsiteY4" fmla="*/ 6121040 h 6354174"/>
              <a:gd name="connsiteX5" fmla="*/ 0 w 6563494"/>
              <a:gd name="connsiteY5" fmla="*/ 5799073 h 6354174"/>
              <a:gd name="connsiteX6" fmla="*/ 0 w 6563494"/>
              <a:gd name="connsiteY6" fmla="*/ 321967 h 6354174"/>
              <a:gd name="connsiteX0" fmla="*/ 0 w 6563494"/>
              <a:gd name="connsiteY0" fmla="*/ 321967 h 6121040"/>
              <a:gd name="connsiteX1" fmla="*/ 321967 w 6563494"/>
              <a:gd name="connsiteY1" fmla="*/ 0 h 6121040"/>
              <a:gd name="connsiteX2" fmla="*/ 6136058 w 6563494"/>
              <a:gd name="connsiteY2" fmla="*/ 0 h 6121040"/>
              <a:gd name="connsiteX3" fmla="*/ 6121436 w 6563494"/>
              <a:gd name="connsiteY3" fmla="*/ 5799073 h 6121040"/>
              <a:gd name="connsiteX4" fmla="*/ 321967 w 6563494"/>
              <a:gd name="connsiteY4" fmla="*/ 6121040 h 6121040"/>
              <a:gd name="connsiteX5" fmla="*/ 0 w 6563494"/>
              <a:gd name="connsiteY5" fmla="*/ 5799073 h 6121040"/>
              <a:gd name="connsiteX6" fmla="*/ 0 w 6563494"/>
              <a:gd name="connsiteY6" fmla="*/ 321967 h 6121040"/>
              <a:gd name="connsiteX0" fmla="*/ 0 w 6136058"/>
              <a:gd name="connsiteY0" fmla="*/ 321967 h 6121040"/>
              <a:gd name="connsiteX1" fmla="*/ 321967 w 6136058"/>
              <a:gd name="connsiteY1" fmla="*/ 0 h 6121040"/>
              <a:gd name="connsiteX2" fmla="*/ 6136058 w 6136058"/>
              <a:gd name="connsiteY2" fmla="*/ 0 h 6121040"/>
              <a:gd name="connsiteX3" fmla="*/ 6121436 w 6136058"/>
              <a:gd name="connsiteY3" fmla="*/ 5799073 h 6121040"/>
              <a:gd name="connsiteX4" fmla="*/ 321967 w 6136058"/>
              <a:gd name="connsiteY4" fmla="*/ 6121040 h 6121040"/>
              <a:gd name="connsiteX5" fmla="*/ 0 w 6136058"/>
              <a:gd name="connsiteY5" fmla="*/ 5799073 h 6121040"/>
              <a:gd name="connsiteX6" fmla="*/ 0 w 6136058"/>
              <a:gd name="connsiteY6" fmla="*/ 321967 h 6121040"/>
              <a:gd name="connsiteX0" fmla="*/ 0 w 6127643"/>
              <a:gd name="connsiteY0" fmla="*/ 321967 h 6121040"/>
              <a:gd name="connsiteX1" fmla="*/ 321967 w 6127643"/>
              <a:gd name="connsiteY1" fmla="*/ 0 h 6121040"/>
              <a:gd name="connsiteX2" fmla="*/ 6127643 w 6127643"/>
              <a:gd name="connsiteY2" fmla="*/ 0 h 6121040"/>
              <a:gd name="connsiteX3" fmla="*/ 6121436 w 6127643"/>
              <a:gd name="connsiteY3" fmla="*/ 5799073 h 6121040"/>
              <a:gd name="connsiteX4" fmla="*/ 321967 w 6127643"/>
              <a:gd name="connsiteY4" fmla="*/ 6121040 h 6121040"/>
              <a:gd name="connsiteX5" fmla="*/ 0 w 6127643"/>
              <a:gd name="connsiteY5" fmla="*/ 5799073 h 6121040"/>
              <a:gd name="connsiteX6" fmla="*/ 0 w 612764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5799073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6116028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4241"/>
              <a:gd name="connsiteY0" fmla="*/ 321967 h 6121638"/>
              <a:gd name="connsiteX1" fmla="*/ 321967 w 6124241"/>
              <a:gd name="connsiteY1" fmla="*/ 0 h 6121638"/>
              <a:gd name="connsiteX2" fmla="*/ 6122033 w 6124241"/>
              <a:gd name="connsiteY2" fmla="*/ 0 h 6121638"/>
              <a:gd name="connsiteX3" fmla="*/ 6124241 w 6124241"/>
              <a:gd name="connsiteY3" fmla="*/ 6121638 h 6121638"/>
              <a:gd name="connsiteX4" fmla="*/ 321967 w 6124241"/>
              <a:gd name="connsiteY4" fmla="*/ 6121040 h 6121638"/>
              <a:gd name="connsiteX5" fmla="*/ 0 w 6124241"/>
              <a:gd name="connsiteY5" fmla="*/ 5799073 h 6121638"/>
              <a:gd name="connsiteX6" fmla="*/ 0 w 6124241"/>
              <a:gd name="connsiteY6" fmla="*/ 321967 h 6121638"/>
              <a:gd name="connsiteX0" fmla="*/ 0 w 6122033"/>
              <a:gd name="connsiteY0" fmla="*/ 321967 h 6121638"/>
              <a:gd name="connsiteX1" fmla="*/ 321967 w 6122033"/>
              <a:gd name="connsiteY1" fmla="*/ 0 h 6121638"/>
              <a:gd name="connsiteX2" fmla="*/ 6122033 w 6122033"/>
              <a:gd name="connsiteY2" fmla="*/ 0 h 6121638"/>
              <a:gd name="connsiteX3" fmla="*/ 6118632 w 6122033"/>
              <a:gd name="connsiteY3" fmla="*/ 6121638 h 6121638"/>
              <a:gd name="connsiteX4" fmla="*/ 321967 w 6122033"/>
              <a:gd name="connsiteY4" fmla="*/ 6121040 h 6121638"/>
              <a:gd name="connsiteX5" fmla="*/ 0 w 6122033"/>
              <a:gd name="connsiteY5" fmla="*/ 5799073 h 6121638"/>
              <a:gd name="connsiteX6" fmla="*/ 0 w 6122033"/>
              <a:gd name="connsiteY6" fmla="*/ 321967 h 6121638"/>
              <a:gd name="connsiteX0" fmla="*/ 0 w 6122033"/>
              <a:gd name="connsiteY0" fmla="*/ 321967 h 6124443"/>
              <a:gd name="connsiteX1" fmla="*/ 321967 w 6122033"/>
              <a:gd name="connsiteY1" fmla="*/ 0 h 6124443"/>
              <a:gd name="connsiteX2" fmla="*/ 6122033 w 6122033"/>
              <a:gd name="connsiteY2" fmla="*/ 0 h 6124443"/>
              <a:gd name="connsiteX3" fmla="*/ 6121437 w 6122033"/>
              <a:gd name="connsiteY3" fmla="*/ 6124443 h 6124443"/>
              <a:gd name="connsiteX4" fmla="*/ 321967 w 6122033"/>
              <a:gd name="connsiteY4" fmla="*/ 6121040 h 6124443"/>
              <a:gd name="connsiteX5" fmla="*/ 0 w 6122033"/>
              <a:gd name="connsiteY5" fmla="*/ 5799073 h 6124443"/>
              <a:gd name="connsiteX6" fmla="*/ 0 w 6122033"/>
              <a:gd name="connsiteY6" fmla="*/ 321967 h 612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2033" h="6124443">
                <a:moveTo>
                  <a:pt x="0" y="321967"/>
                </a:moveTo>
                <a:cubicBezTo>
                  <a:pt x="0" y="144150"/>
                  <a:pt x="144150" y="0"/>
                  <a:pt x="321967" y="0"/>
                </a:cubicBezTo>
                <a:lnTo>
                  <a:pt x="6122033" y="0"/>
                </a:lnTo>
                <a:cubicBezTo>
                  <a:pt x="6120899" y="2040546"/>
                  <a:pt x="6122571" y="4083897"/>
                  <a:pt x="6121437" y="6124443"/>
                </a:cubicBezTo>
                <a:lnTo>
                  <a:pt x="321967" y="6121040"/>
                </a:lnTo>
                <a:cubicBezTo>
                  <a:pt x="144150" y="6121040"/>
                  <a:pt x="0" y="5976890"/>
                  <a:pt x="0" y="5799073"/>
                </a:cubicBezTo>
                <a:lnTo>
                  <a:pt x="0" y="321967"/>
                </a:lnTo>
                <a:close/>
              </a:path>
            </a:pathLst>
          </a:custGeom>
          <a:ln>
            <a:noFill/>
          </a:ln>
        </p:spPr>
        <p:txBody>
          <a:bodyPr tIns="3240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2" name="Title Placeholder"/>
          <p:cNvSpPr>
            <a:spLocks noGrp="1"/>
          </p:cNvSpPr>
          <p:nvPr>
            <p:ph type="ctr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presentation title</a:t>
            </a:r>
            <a:endParaRPr lang="en-GB" noProof="0" dirty="0"/>
          </a:p>
        </p:txBody>
      </p:sp>
      <p:sp>
        <p:nvSpPr>
          <p:cNvPr id="3" name="Subtitle Placeholder"/>
          <p:cNvSpPr>
            <a:spLocks noGrp="1"/>
          </p:cNvSpPr>
          <p:nvPr>
            <p:ph type="subTitle" idx="1"/>
          </p:nvPr>
        </p:nvSpPr>
        <p:spPr bwMode="gray">
          <a:xfrm>
            <a:off x="719574" y="1803400"/>
            <a:ext cx="5544616" cy="1008112"/>
          </a:xfrm>
        </p:spPr>
        <p:txBody>
          <a:bodyPr/>
          <a:lstStyle>
            <a:lvl1pPr marL="0" indent="0" algn="l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pic>
        <p:nvPicPr>
          <p:cNvPr id="1027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722944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3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US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4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5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11.02.2016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7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643714"/>
      </p:ext>
    </p:extLst>
  </p:cSld>
  <p:clrMapOvr>
    <a:masterClrMapping/>
  </p:clrMapOvr>
  <p:hf hd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3E15-AA21-4E94-9EF5-C611CA97DBF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0719"/>
      </p:ext>
    </p:extLst>
  </p:cSld>
  <p:clrMapOvr>
    <a:masterClrMapping/>
  </p:clrMapOvr>
  <p:hf hd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itle Placeholder"/>
          <p:cNvSpPr>
            <a:spLocks noGrp="1"/>
          </p:cNvSpPr>
          <p:nvPr>
            <p:ph type="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section title</a:t>
            </a:r>
            <a:endParaRPr lang="en-GB" noProof="0" dirty="0"/>
          </a:p>
        </p:txBody>
      </p:sp>
      <p:pic>
        <p:nvPicPr>
          <p:cNvPr id="14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722944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US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8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11.02.2016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Text Placeholder"/>
          <p:cNvSpPr>
            <a:spLocks noGrp="1"/>
          </p:cNvSpPr>
          <p:nvPr>
            <p:ph type="body" idx="1"/>
          </p:nvPr>
        </p:nvSpPr>
        <p:spPr bwMode="gray">
          <a:xfrm>
            <a:off x="719574" y="1803400"/>
            <a:ext cx="5544616" cy="1008112"/>
          </a:xfrm>
        </p:spPr>
        <p:txBody>
          <a:bodyPr anchor="t" anchorCtr="0"/>
          <a:lstStyle>
            <a:lvl1pPr marL="0" indent="0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pic>
        <p:nvPicPr>
          <p:cNvPr id="12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015317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/>
          <a:lstStyle/>
          <a:p>
            <a:fld id="{709D4A9F-11CE-4338-8BE0-AB26E648081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91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A651-3707-4538-81B6-97FED4C1528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58777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80014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51758777"/>
      </p:ext>
    </p:extLst>
  </p:cSld>
  <p:clrMapOvr>
    <a:masterClrMapping/>
  </p:clrMapOvr>
  <p:hf hd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531" y="1952625"/>
            <a:ext cx="8424936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12131184"/>
      </p:ext>
    </p:extLst>
  </p:cSld>
  <p:clrMapOvr>
    <a:masterClrMapping/>
  </p:clrMapOvr>
  <p:hf hd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A19F-6C27-4CBB-A498-4F58CFF57CB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8777" y="1952625"/>
            <a:ext cx="4105213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80014" y="1952629"/>
            <a:ext cx="4105213" cy="453707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53885093"/>
      </p:ext>
    </p:extLst>
  </p:cSld>
  <p:clrMapOvr>
    <a:masterClrMapping/>
  </p:clrMapOvr>
  <p:hf hd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2EF8C-6151-4DB9-AA12-C2822C1FC4C5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16576"/>
      </p:ext>
    </p:extLst>
  </p:cSld>
  <p:clrMapOvr>
    <a:masterClrMapping/>
  </p:clrMapOvr>
  <p:hf hd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Images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B702-7BB0-4BA3-B271-F6E115D78E3E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2" y="1952626"/>
            <a:ext cx="4284476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44008" y="1952626"/>
            <a:ext cx="4320480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39737277"/>
      </p:ext>
    </p:extLst>
  </p:cSld>
  <p:clrMapOvr>
    <a:masterClrMapping/>
  </p:clrMapOvr>
  <p:hf hd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3E52E-A52C-4D70-ACC2-C1BECC5D903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4" y="836614"/>
            <a:ext cx="8784976" cy="5832474"/>
          </a:xfrm>
        </p:spPr>
        <p:txBody>
          <a:bodyPr tIns="244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98542552"/>
      </p:ext>
    </p:extLst>
  </p:cSld>
  <p:clrMapOvr>
    <a:masterClrMapping/>
  </p:clrMapOvr>
  <p:hf hd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73A6E-67C0-4E8B-94E8-AE65580DB99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457487"/>
      </p:ext>
    </p:extLst>
  </p:cSld>
  <p:clrMapOvr>
    <a:masterClrMapping/>
  </p:clrMapOvr>
  <p:hf hd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type="titleOnly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8C370-CF4F-44D0-9A59-8F06148D9362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670747"/>
      </p:ext>
    </p:extLst>
  </p:cSld>
  <p:clrMapOvr>
    <a:masterClrMapping/>
  </p:clrMapOvr>
  <p:hf hd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Picture Placeholder"/>
          <p:cNvSpPr>
            <a:spLocks noGrp="1"/>
          </p:cNvSpPr>
          <p:nvPr>
            <p:ph type="pic" sz="quarter" idx="10"/>
          </p:nvPr>
        </p:nvSpPr>
        <p:spPr bwMode="gray">
          <a:xfrm>
            <a:off x="358776" y="368661"/>
            <a:ext cx="6122033" cy="6124443"/>
          </a:xfrm>
          <a:custGeom>
            <a:avLst/>
            <a:gdLst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321967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17102 w 6121436"/>
              <a:gd name="connsiteY3" fmla="*/ 300299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331984"/>
              <a:gd name="connsiteY0" fmla="*/ 321967 h 6121040"/>
              <a:gd name="connsiteX1" fmla="*/ 321967 w 6331984"/>
              <a:gd name="connsiteY1" fmla="*/ 0 h 6121040"/>
              <a:gd name="connsiteX2" fmla="*/ 5799469 w 6331984"/>
              <a:gd name="connsiteY2" fmla="*/ 0 h 6121040"/>
              <a:gd name="connsiteX3" fmla="*/ 6121436 w 6331984"/>
              <a:gd name="connsiteY3" fmla="*/ 5799073 h 6121040"/>
              <a:gd name="connsiteX4" fmla="*/ 5799469 w 6331984"/>
              <a:gd name="connsiteY4" fmla="*/ 6121040 h 6121040"/>
              <a:gd name="connsiteX5" fmla="*/ 321967 w 6331984"/>
              <a:gd name="connsiteY5" fmla="*/ 6121040 h 6121040"/>
              <a:gd name="connsiteX6" fmla="*/ 0 w 6331984"/>
              <a:gd name="connsiteY6" fmla="*/ 5799073 h 6121040"/>
              <a:gd name="connsiteX7" fmla="*/ 0 w 6331984"/>
              <a:gd name="connsiteY7" fmla="*/ 321967 h 6121040"/>
              <a:gd name="connsiteX0" fmla="*/ 0 w 6503367"/>
              <a:gd name="connsiteY0" fmla="*/ 321967 h 6121040"/>
              <a:gd name="connsiteX1" fmla="*/ 321967 w 6503367"/>
              <a:gd name="connsiteY1" fmla="*/ 0 h 6121040"/>
              <a:gd name="connsiteX2" fmla="*/ 5799469 w 6503367"/>
              <a:gd name="connsiteY2" fmla="*/ 0 h 6121040"/>
              <a:gd name="connsiteX3" fmla="*/ 6121436 w 6503367"/>
              <a:gd name="connsiteY3" fmla="*/ 5799073 h 6121040"/>
              <a:gd name="connsiteX4" fmla="*/ 5799469 w 6503367"/>
              <a:gd name="connsiteY4" fmla="*/ 6121040 h 6121040"/>
              <a:gd name="connsiteX5" fmla="*/ 321967 w 6503367"/>
              <a:gd name="connsiteY5" fmla="*/ 6121040 h 6121040"/>
              <a:gd name="connsiteX6" fmla="*/ 0 w 6503367"/>
              <a:gd name="connsiteY6" fmla="*/ 5799073 h 6121040"/>
              <a:gd name="connsiteX7" fmla="*/ 0 w 6503367"/>
              <a:gd name="connsiteY7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5799073 h 6121040"/>
              <a:gd name="connsiteX4" fmla="*/ 5799469 w 6121436"/>
              <a:gd name="connsiteY4" fmla="*/ 6121040 h 6121040"/>
              <a:gd name="connsiteX5" fmla="*/ 321967 w 6121436"/>
              <a:gd name="connsiteY5" fmla="*/ 6121040 h 6121040"/>
              <a:gd name="connsiteX6" fmla="*/ 0 w 6121436"/>
              <a:gd name="connsiteY6" fmla="*/ 5799073 h 6121040"/>
              <a:gd name="connsiteX7" fmla="*/ 0 w 6121436"/>
              <a:gd name="connsiteY7" fmla="*/ 321967 h 6121040"/>
              <a:gd name="connsiteX0" fmla="*/ 0 w 6204002"/>
              <a:gd name="connsiteY0" fmla="*/ 321967 h 6121040"/>
              <a:gd name="connsiteX1" fmla="*/ 321967 w 6204002"/>
              <a:gd name="connsiteY1" fmla="*/ 0 h 6121040"/>
              <a:gd name="connsiteX2" fmla="*/ 6136058 w 6204002"/>
              <a:gd name="connsiteY2" fmla="*/ 0 h 6121040"/>
              <a:gd name="connsiteX3" fmla="*/ 6121436 w 6204002"/>
              <a:gd name="connsiteY3" fmla="*/ 5799073 h 6121040"/>
              <a:gd name="connsiteX4" fmla="*/ 5799469 w 6204002"/>
              <a:gd name="connsiteY4" fmla="*/ 6121040 h 6121040"/>
              <a:gd name="connsiteX5" fmla="*/ 321967 w 6204002"/>
              <a:gd name="connsiteY5" fmla="*/ 6121040 h 6121040"/>
              <a:gd name="connsiteX6" fmla="*/ 0 w 6204002"/>
              <a:gd name="connsiteY6" fmla="*/ 5799073 h 6121040"/>
              <a:gd name="connsiteX7" fmla="*/ 0 w 6204002"/>
              <a:gd name="connsiteY7" fmla="*/ 321967 h 6121040"/>
              <a:gd name="connsiteX0" fmla="*/ 0 w 6204002"/>
              <a:gd name="connsiteY0" fmla="*/ 321967 h 6354174"/>
              <a:gd name="connsiteX1" fmla="*/ 321967 w 6204002"/>
              <a:gd name="connsiteY1" fmla="*/ 0 h 6354174"/>
              <a:gd name="connsiteX2" fmla="*/ 6136058 w 6204002"/>
              <a:gd name="connsiteY2" fmla="*/ 0 h 6354174"/>
              <a:gd name="connsiteX3" fmla="*/ 6121436 w 6204002"/>
              <a:gd name="connsiteY3" fmla="*/ 5799073 h 6354174"/>
              <a:gd name="connsiteX4" fmla="*/ 321967 w 6204002"/>
              <a:gd name="connsiteY4" fmla="*/ 6121040 h 6354174"/>
              <a:gd name="connsiteX5" fmla="*/ 0 w 6204002"/>
              <a:gd name="connsiteY5" fmla="*/ 5799073 h 6354174"/>
              <a:gd name="connsiteX6" fmla="*/ 0 w 6204002"/>
              <a:gd name="connsiteY6" fmla="*/ 321967 h 6354174"/>
              <a:gd name="connsiteX0" fmla="*/ 0 w 6205513"/>
              <a:gd name="connsiteY0" fmla="*/ 321967 h 6354174"/>
              <a:gd name="connsiteX1" fmla="*/ 321967 w 6205513"/>
              <a:gd name="connsiteY1" fmla="*/ 0 h 6354174"/>
              <a:gd name="connsiteX2" fmla="*/ 6136058 w 6205513"/>
              <a:gd name="connsiteY2" fmla="*/ 0 h 6354174"/>
              <a:gd name="connsiteX3" fmla="*/ 6121436 w 6205513"/>
              <a:gd name="connsiteY3" fmla="*/ 5799073 h 6354174"/>
              <a:gd name="connsiteX4" fmla="*/ 321967 w 6205513"/>
              <a:gd name="connsiteY4" fmla="*/ 6121040 h 6354174"/>
              <a:gd name="connsiteX5" fmla="*/ 0 w 6205513"/>
              <a:gd name="connsiteY5" fmla="*/ 5799073 h 6354174"/>
              <a:gd name="connsiteX6" fmla="*/ 0 w 6205513"/>
              <a:gd name="connsiteY6" fmla="*/ 321967 h 6354174"/>
              <a:gd name="connsiteX0" fmla="*/ 0 w 6854629"/>
              <a:gd name="connsiteY0" fmla="*/ 321967 h 6354174"/>
              <a:gd name="connsiteX1" fmla="*/ 321967 w 6854629"/>
              <a:gd name="connsiteY1" fmla="*/ 0 h 6354174"/>
              <a:gd name="connsiteX2" fmla="*/ 6136058 w 6854629"/>
              <a:gd name="connsiteY2" fmla="*/ 0 h 6354174"/>
              <a:gd name="connsiteX3" fmla="*/ 6121436 w 6854629"/>
              <a:gd name="connsiteY3" fmla="*/ 5799073 h 6354174"/>
              <a:gd name="connsiteX4" fmla="*/ 321967 w 6854629"/>
              <a:gd name="connsiteY4" fmla="*/ 6121040 h 6354174"/>
              <a:gd name="connsiteX5" fmla="*/ 0 w 6854629"/>
              <a:gd name="connsiteY5" fmla="*/ 5799073 h 6354174"/>
              <a:gd name="connsiteX6" fmla="*/ 0 w 6854629"/>
              <a:gd name="connsiteY6" fmla="*/ 321967 h 6354174"/>
              <a:gd name="connsiteX0" fmla="*/ 0 w 6563494"/>
              <a:gd name="connsiteY0" fmla="*/ 321967 h 6354174"/>
              <a:gd name="connsiteX1" fmla="*/ 321967 w 6563494"/>
              <a:gd name="connsiteY1" fmla="*/ 0 h 6354174"/>
              <a:gd name="connsiteX2" fmla="*/ 6136058 w 6563494"/>
              <a:gd name="connsiteY2" fmla="*/ 0 h 6354174"/>
              <a:gd name="connsiteX3" fmla="*/ 6121436 w 6563494"/>
              <a:gd name="connsiteY3" fmla="*/ 5799073 h 6354174"/>
              <a:gd name="connsiteX4" fmla="*/ 321967 w 6563494"/>
              <a:gd name="connsiteY4" fmla="*/ 6121040 h 6354174"/>
              <a:gd name="connsiteX5" fmla="*/ 0 w 6563494"/>
              <a:gd name="connsiteY5" fmla="*/ 5799073 h 6354174"/>
              <a:gd name="connsiteX6" fmla="*/ 0 w 6563494"/>
              <a:gd name="connsiteY6" fmla="*/ 321967 h 6354174"/>
              <a:gd name="connsiteX0" fmla="*/ 0 w 6563494"/>
              <a:gd name="connsiteY0" fmla="*/ 321967 h 6121040"/>
              <a:gd name="connsiteX1" fmla="*/ 321967 w 6563494"/>
              <a:gd name="connsiteY1" fmla="*/ 0 h 6121040"/>
              <a:gd name="connsiteX2" fmla="*/ 6136058 w 6563494"/>
              <a:gd name="connsiteY2" fmla="*/ 0 h 6121040"/>
              <a:gd name="connsiteX3" fmla="*/ 6121436 w 6563494"/>
              <a:gd name="connsiteY3" fmla="*/ 5799073 h 6121040"/>
              <a:gd name="connsiteX4" fmla="*/ 321967 w 6563494"/>
              <a:gd name="connsiteY4" fmla="*/ 6121040 h 6121040"/>
              <a:gd name="connsiteX5" fmla="*/ 0 w 6563494"/>
              <a:gd name="connsiteY5" fmla="*/ 5799073 h 6121040"/>
              <a:gd name="connsiteX6" fmla="*/ 0 w 6563494"/>
              <a:gd name="connsiteY6" fmla="*/ 321967 h 6121040"/>
              <a:gd name="connsiteX0" fmla="*/ 0 w 6136058"/>
              <a:gd name="connsiteY0" fmla="*/ 321967 h 6121040"/>
              <a:gd name="connsiteX1" fmla="*/ 321967 w 6136058"/>
              <a:gd name="connsiteY1" fmla="*/ 0 h 6121040"/>
              <a:gd name="connsiteX2" fmla="*/ 6136058 w 6136058"/>
              <a:gd name="connsiteY2" fmla="*/ 0 h 6121040"/>
              <a:gd name="connsiteX3" fmla="*/ 6121436 w 6136058"/>
              <a:gd name="connsiteY3" fmla="*/ 5799073 h 6121040"/>
              <a:gd name="connsiteX4" fmla="*/ 321967 w 6136058"/>
              <a:gd name="connsiteY4" fmla="*/ 6121040 h 6121040"/>
              <a:gd name="connsiteX5" fmla="*/ 0 w 6136058"/>
              <a:gd name="connsiteY5" fmla="*/ 5799073 h 6121040"/>
              <a:gd name="connsiteX6" fmla="*/ 0 w 6136058"/>
              <a:gd name="connsiteY6" fmla="*/ 321967 h 6121040"/>
              <a:gd name="connsiteX0" fmla="*/ 0 w 6127643"/>
              <a:gd name="connsiteY0" fmla="*/ 321967 h 6121040"/>
              <a:gd name="connsiteX1" fmla="*/ 321967 w 6127643"/>
              <a:gd name="connsiteY1" fmla="*/ 0 h 6121040"/>
              <a:gd name="connsiteX2" fmla="*/ 6127643 w 6127643"/>
              <a:gd name="connsiteY2" fmla="*/ 0 h 6121040"/>
              <a:gd name="connsiteX3" fmla="*/ 6121436 w 6127643"/>
              <a:gd name="connsiteY3" fmla="*/ 5799073 h 6121040"/>
              <a:gd name="connsiteX4" fmla="*/ 321967 w 6127643"/>
              <a:gd name="connsiteY4" fmla="*/ 6121040 h 6121040"/>
              <a:gd name="connsiteX5" fmla="*/ 0 w 6127643"/>
              <a:gd name="connsiteY5" fmla="*/ 5799073 h 6121040"/>
              <a:gd name="connsiteX6" fmla="*/ 0 w 612764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5799073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6116028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4241"/>
              <a:gd name="connsiteY0" fmla="*/ 321967 h 6121638"/>
              <a:gd name="connsiteX1" fmla="*/ 321967 w 6124241"/>
              <a:gd name="connsiteY1" fmla="*/ 0 h 6121638"/>
              <a:gd name="connsiteX2" fmla="*/ 6122033 w 6124241"/>
              <a:gd name="connsiteY2" fmla="*/ 0 h 6121638"/>
              <a:gd name="connsiteX3" fmla="*/ 6124241 w 6124241"/>
              <a:gd name="connsiteY3" fmla="*/ 6121638 h 6121638"/>
              <a:gd name="connsiteX4" fmla="*/ 321967 w 6124241"/>
              <a:gd name="connsiteY4" fmla="*/ 6121040 h 6121638"/>
              <a:gd name="connsiteX5" fmla="*/ 0 w 6124241"/>
              <a:gd name="connsiteY5" fmla="*/ 5799073 h 6121638"/>
              <a:gd name="connsiteX6" fmla="*/ 0 w 6124241"/>
              <a:gd name="connsiteY6" fmla="*/ 321967 h 6121638"/>
              <a:gd name="connsiteX0" fmla="*/ 0 w 6122033"/>
              <a:gd name="connsiteY0" fmla="*/ 321967 h 6121638"/>
              <a:gd name="connsiteX1" fmla="*/ 321967 w 6122033"/>
              <a:gd name="connsiteY1" fmla="*/ 0 h 6121638"/>
              <a:gd name="connsiteX2" fmla="*/ 6122033 w 6122033"/>
              <a:gd name="connsiteY2" fmla="*/ 0 h 6121638"/>
              <a:gd name="connsiteX3" fmla="*/ 6118632 w 6122033"/>
              <a:gd name="connsiteY3" fmla="*/ 6121638 h 6121638"/>
              <a:gd name="connsiteX4" fmla="*/ 321967 w 6122033"/>
              <a:gd name="connsiteY4" fmla="*/ 6121040 h 6121638"/>
              <a:gd name="connsiteX5" fmla="*/ 0 w 6122033"/>
              <a:gd name="connsiteY5" fmla="*/ 5799073 h 6121638"/>
              <a:gd name="connsiteX6" fmla="*/ 0 w 6122033"/>
              <a:gd name="connsiteY6" fmla="*/ 321967 h 6121638"/>
              <a:gd name="connsiteX0" fmla="*/ 0 w 6122033"/>
              <a:gd name="connsiteY0" fmla="*/ 321967 h 6124443"/>
              <a:gd name="connsiteX1" fmla="*/ 321967 w 6122033"/>
              <a:gd name="connsiteY1" fmla="*/ 0 h 6124443"/>
              <a:gd name="connsiteX2" fmla="*/ 6122033 w 6122033"/>
              <a:gd name="connsiteY2" fmla="*/ 0 h 6124443"/>
              <a:gd name="connsiteX3" fmla="*/ 6121437 w 6122033"/>
              <a:gd name="connsiteY3" fmla="*/ 6124443 h 6124443"/>
              <a:gd name="connsiteX4" fmla="*/ 321967 w 6122033"/>
              <a:gd name="connsiteY4" fmla="*/ 6121040 h 6124443"/>
              <a:gd name="connsiteX5" fmla="*/ 0 w 6122033"/>
              <a:gd name="connsiteY5" fmla="*/ 5799073 h 6124443"/>
              <a:gd name="connsiteX6" fmla="*/ 0 w 6122033"/>
              <a:gd name="connsiteY6" fmla="*/ 321967 h 612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2033" h="6124443">
                <a:moveTo>
                  <a:pt x="0" y="321967"/>
                </a:moveTo>
                <a:cubicBezTo>
                  <a:pt x="0" y="144150"/>
                  <a:pt x="144150" y="0"/>
                  <a:pt x="321967" y="0"/>
                </a:cubicBezTo>
                <a:lnTo>
                  <a:pt x="6122033" y="0"/>
                </a:lnTo>
                <a:cubicBezTo>
                  <a:pt x="6120899" y="2040546"/>
                  <a:pt x="6122571" y="4083897"/>
                  <a:pt x="6121437" y="6124443"/>
                </a:cubicBezTo>
                <a:lnTo>
                  <a:pt x="321967" y="6121040"/>
                </a:lnTo>
                <a:cubicBezTo>
                  <a:pt x="144150" y="6121040"/>
                  <a:pt x="0" y="5976890"/>
                  <a:pt x="0" y="5799073"/>
                </a:cubicBezTo>
                <a:lnTo>
                  <a:pt x="0" y="321967"/>
                </a:lnTo>
                <a:close/>
              </a:path>
            </a:pathLst>
          </a:custGeom>
          <a:ln>
            <a:noFill/>
          </a:ln>
        </p:spPr>
        <p:txBody>
          <a:bodyPr tIns="3240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2" name="Title Placeholder"/>
          <p:cNvSpPr>
            <a:spLocks noGrp="1"/>
          </p:cNvSpPr>
          <p:nvPr>
            <p:ph type="ctr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presentation title</a:t>
            </a:r>
            <a:endParaRPr lang="en-GB" noProof="0" dirty="0"/>
          </a:p>
        </p:txBody>
      </p:sp>
      <p:sp>
        <p:nvSpPr>
          <p:cNvPr id="3" name="Subtitle Placeholder"/>
          <p:cNvSpPr>
            <a:spLocks noGrp="1"/>
          </p:cNvSpPr>
          <p:nvPr>
            <p:ph type="subTitle" idx="1"/>
          </p:nvPr>
        </p:nvSpPr>
        <p:spPr bwMode="gray">
          <a:xfrm>
            <a:off x="719574" y="1803400"/>
            <a:ext cx="5544616" cy="1008112"/>
          </a:xfrm>
        </p:spPr>
        <p:txBody>
          <a:bodyPr/>
          <a:lstStyle>
            <a:lvl1pPr marL="0" indent="0" algn="l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pic>
        <p:nvPicPr>
          <p:cNvPr id="1027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722944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3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US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4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5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11.02.2016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7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670146"/>
      </p:ext>
    </p:extLst>
  </p:cSld>
  <p:clrMapOvr>
    <a:masterClrMapping/>
  </p:clrMapOvr>
  <p:hf hd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53E15-AA21-4E94-9EF5-C611CA97DBF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087022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Images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/>
          <a:lstStyle/>
          <a:p>
            <a:fld id="{8E222810-9293-4356-A564-8256738883A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2" y="1952626"/>
            <a:ext cx="4284476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44008" y="1952626"/>
            <a:ext cx="4320480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5130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itle Placeholder"/>
          <p:cNvSpPr>
            <a:spLocks noGrp="1"/>
          </p:cNvSpPr>
          <p:nvPr>
            <p:ph type="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section title</a:t>
            </a:r>
            <a:endParaRPr lang="en-GB" noProof="0" dirty="0"/>
          </a:p>
        </p:txBody>
      </p:sp>
      <p:pic>
        <p:nvPicPr>
          <p:cNvPr id="14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722944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US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8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11.02.2016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Text Placeholder"/>
          <p:cNvSpPr>
            <a:spLocks noGrp="1"/>
          </p:cNvSpPr>
          <p:nvPr>
            <p:ph type="body" idx="1"/>
          </p:nvPr>
        </p:nvSpPr>
        <p:spPr bwMode="gray">
          <a:xfrm>
            <a:off x="719574" y="1803400"/>
            <a:ext cx="5544616" cy="1008112"/>
          </a:xfrm>
        </p:spPr>
        <p:txBody>
          <a:bodyPr anchor="t" anchorCtr="0"/>
          <a:lstStyle>
            <a:lvl1pPr marL="0" indent="0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pic>
        <p:nvPicPr>
          <p:cNvPr id="12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433642"/>
      </p:ext>
    </p:extLst>
  </p:cSld>
  <p:clrMapOvr>
    <a:masterClrMapping/>
  </p:clrMapOvr>
  <p:hf hd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A651-3707-4538-81B6-97FED4C1528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58777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80014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27399557"/>
      </p:ext>
    </p:extLst>
  </p:cSld>
  <p:clrMapOvr>
    <a:masterClrMapping/>
  </p:clrMapOvr>
  <p:hf hd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31915-30A6-4913-9027-0513FD69869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531" y="1952625"/>
            <a:ext cx="8424936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55615687"/>
      </p:ext>
    </p:extLst>
  </p:cSld>
  <p:clrMapOvr>
    <a:masterClrMapping/>
  </p:clrMapOvr>
  <p:hf hd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A19F-6C27-4CBB-A498-4F58CFF57CB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8777" y="1952625"/>
            <a:ext cx="4105213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80014" y="1952629"/>
            <a:ext cx="4105213" cy="453707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28379766"/>
      </p:ext>
    </p:extLst>
  </p:cSld>
  <p:clrMapOvr>
    <a:masterClrMapping/>
  </p:clrMapOvr>
  <p:hf hd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2EF8C-6151-4DB9-AA12-C2822C1FC4C5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747703"/>
      </p:ext>
    </p:extLst>
  </p:cSld>
  <p:clrMapOvr>
    <a:masterClrMapping/>
  </p:clrMapOvr>
  <p:hf hd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Images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B702-7BB0-4BA3-B271-F6E115D78E3E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2" y="1952626"/>
            <a:ext cx="4284476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44008" y="1952626"/>
            <a:ext cx="4320480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513476238"/>
      </p:ext>
    </p:extLst>
  </p:cSld>
  <p:clrMapOvr>
    <a:masterClrMapping/>
  </p:clrMapOvr>
  <p:hf hd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3E52E-A52C-4D70-ACC2-C1BECC5D903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4" y="836614"/>
            <a:ext cx="8784976" cy="5832474"/>
          </a:xfrm>
        </p:spPr>
        <p:txBody>
          <a:bodyPr tIns="244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67131589"/>
      </p:ext>
    </p:extLst>
  </p:cSld>
  <p:clrMapOvr>
    <a:masterClrMapping/>
  </p:clrMapOvr>
  <p:hf hd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73A6E-67C0-4E8B-94E8-AE65580DB99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224259"/>
      </p:ext>
    </p:extLst>
  </p:cSld>
  <p:clrMapOvr>
    <a:masterClrMapping/>
  </p:clrMapOvr>
  <p:hf hd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type="titleOnly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8C370-CF4F-44D0-9A59-8F06148D9362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380517"/>
      </p:ext>
    </p:extLst>
  </p:cSld>
  <p:clrMapOvr>
    <a:masterClrMapping/>
  </p:clrMapOvr>
  <p:hf hd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Picture Placeholder"/>
          <p:cNvSpPr>
            <a:spLocks noGrp="1"/>
          </p:cNvSpPr>
          <p:nvPr>
            <p:ph type="pic" sz="quarter" idx="10"/>
          </p:nvPr>
        </p:nvSpPr>
        <p:spPr bwMode="gray">
          <a:xfrm>
            <a:off x="358776" y="368661"/>
            <a:ext cx="6122033" cy="6124443"/>
          </a:xfrm>
          <a:custGeom>
            <a:avLst/>
            <a:gdLst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321967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17102 w 6121436"/>
              <a:gd name="connsiteY3" fmla="*/ 300299 h 6121040"/>
              <a:gd name="connsiteX4" fmla="*/ 6121436 w 6121436"/>
              <a:gd name="connsiteY4" fmla="*/ 5799073 h 6121040"/>
              <a:gd name="connsiteX5" fmla="*/ 5799469 w 6121436"/>
              <a:gd name="connsiteY5" fmla="*/ 6121040 h 6121040"/>
              <a:gd name="connsiteX6" fmla="*/ 321967 w 6121436"/>
              <a:gd name="connsiteY6" fmla="*/ 6121040 h 6121040"/>
              <a:gd name="connsiteX7" fmla="*/ 0 w 6121436"/>
              <a:gd name="connsiteY7" fmla="*/ 5799073 h 6121040"/>
              <a:gd name="connsiteX8" fmla="*/ 0 w 6121436"/>
              <a:gd name="connsiteY8" fmla="*/ 321967 h 6121040"/>
              <a:gd name="connsiteX0" fmla="*/ 0 w 6331984"/>
              <a:gd name="connsiteY0" fmla="*/ 321967 h 6121040"/>
              <a:gd name="connsiteX1" fmla="*/ 321967 w 6331984"/>
              <a:gd name="connsiteY1" fmla="*/ 0 h 6121040"/>
              <a:gd name="connsiteX2" fmla="*/ 5799469 w 6331984"/>
              <a:gd name="connsiteY2" fmla="*/ 0 h 6121040"/>
              <a:gd name="connsiteX3" fmla="*/ 6121436 w 6331984"/>
              <a:gd name="connsiteY3" fmla="*/ 5799073 h 6121040"/>
              <a:gd name="connsiteX4" fmla="*/ 5799469 w 6331984"/>
              <a:gd name="connsiteY4" fmla="*/ 6121040 h 6121040"/>
              <a:gd name="connsiteX5" fmla="*/ 321967 w 6331984"/>
              <a:gd name="connsiteY5" fmla="*/ 6121040 h 6121040"/>
              <a:gd name="connsiteX6" fmla="*/ 0 w 6331984"/>
              <a:gd name="connsiteY6" fmla="*/ 5799073 h 6121040"/>
              <a:gd name="connsiteX7" fmla="*/ 0 w 6331984"/>
              <a:gd name="connsiteY7" fmla="*/ 321967 h 6121040"/>
              <a:gd name="connsiteX0" fmla="*/ 0 w 6503367"/>
              <a:gd name="connsiteY0" fmla="*/ 321967 h 6121040"/>
              <a:gd name="connsiteX1" fmla="*/ 321967 w 6503367"/>
              <a:gd name="connsiteY1" fmla="*/ 0 h 6121040"/>
              <a:gd name="connsiteX2" fmla="*/ 5799469 w 6503367"/>
              <a:gd name="connsiteY2" fmla="*/ 0 h 6121040"/>
              <a:gd name="connsiteX3" fmla="*/ 6121436 w 6503367"/>
              <a:gd name="connsiteY3" fmla="*/ 5799073 h 6121040"/>
              <a:gd name="connsiteX4" fmla="*/ 5799469 w 6503367"/>
              <a:gd name="connsiteY4" fmla="*/ 6121040 h 6121040"/>
              <a:gd name="connsiteX5" fmla="*/ 321967 w 6503367"/>
              <a:gd name="connsiteY5" fmla="*/ 6121040 h 6121040"/>
              <a:gd name="connsiteX6" fmla="*/ 0 w 6503367"/>
              <a:gd name="connsiteY6" fmla="*/ 5799073 h 6121040"/>
              <a:gd name="connsiteX7" fmla="*/ 0 w 6503367"/>
              <a:gd name="connsiteY7" fmla="*/ 321967 h 6121040"/>
              <a:gd name="connsiteX0" fmla="*/ 0 w 6121436"/>
              <a:gd name="connsiteY0" fmla="*/ 321967 h 6121040"/>
              <a:gd name="connsiteX1" fmla="*/ 321967 w 6121436"/>
              <a:gd name="connsiteY1" fmla="*/ 0 h 6121040"/>
              <a:gd name="connsiteX2" fmla="*/ 5799469 w 6121436"/>
              <a:gd name="connsiteY2" fmla="*/ 0 h 6121040"/>
              <a:gd name="connsiteX3" fmla="*/ 6121436 w 6121436"/>
              <a:gd name="connsiteY3" fmla="*/ 5799073 h 6121040"/>
              <a:gd name="connsiteX4" fmla="*/ 5799469 w 6121436"/>
              <a:gd name="connsiteY4" fmla="*/ 6121040 h 6121040"/>
              <a:gd name="connsiteX5" fmla="*/ 321967 w 6121436"/>
              <a:gd name="connsiteY5" fmla="*/ 6121040 h 6121040"/>
              <a:gd name="connsiteX6" fmla="*/ 0 w 6121436"/>
              <a:gd name="connsiteY6" fmla="*/ 5799073 h 6121040"/>
              <a:gd name="connsiteX7" fmla="*/ 0 w 6121436"/>
              <a:gd name="connsiteY7" fmla="*/ 321967 h 6121040"/>
              <a:gd name="connsiteX0" fmla="*/ 0 w 6204002"/>
              <a:gd name="connsiteY0" fmla="*/ 321967 h 6121040"/>
              <a:gd name="connsiteX1" fmla="*/ 321967 w 6204002"/>
              <a:gd name="connsiteY1" fmla="*/ 0 h 6121040"/>
              <a:gd name="connsiteX2" fmla="*/ 6136058 w 6204002"/>
              <a:gd name="connsiteY2" fmla="*/ 0 h 6121040"/>
              <a:gd name="connsiteX3" fmla="*/ 6121436 w 6204002"/>
              <a:gd name="connsiteY3" fmla="*/ 5799073 h 6121040"/>
              <a:gd name="connsiteX4" fmla="*/ 5799469 w 6204002"/>
              <a:gd name="connsiteY4" fmla="*/ 6121040 h 6121040"/>
              <a:gd name="connsiteX5" fmla="*/ 321967 w 6204002"/>
              <a:gd name="connsiteY5" fmla="*/ 6121040 h 6121040"/>
              <a:gd name="connsiteX6" fmla="*/ 0 w 6204002"/>
              <a:gd name="connsiteY6" fmla="*/ 5799073 h 6121040"/>
              <a:gd name="connsiteX7" fmla="*/ 0 w 6204002"/>
              <a:gd name="connsiteY7" fmla="*/ 321967 h 6121040"/>
              <a:gd name="connsiteX0" fmla="*/ 0 w 6204002"/>
              <a:gd name="connsiteY0" fmla="*/ 321967 h 6354174"/>
              <a:gd name="connsiteX1" fmla="*/ 321967 w 6204002"/>
              <a:gd name="connsiteY1" fmla="*/ 0 h 6354174"/>
              <a:gd name="connsiteX2" fmla="*/ 6136058 w 6204002"/>
              <a:gd name="connsiteY2" fmla="*/ 0 h 6354174"/>
              <a:gd name="connsiteX3" fmla="*/ 6121436 w 6204002"/>
              <a:gd name="connsiteY3" fmla="*/ 5799073 h 6354174"/>
              <a:gd name="connsiteX4" fmla="*/ 321967 w 6204002"/>
              <a:gd name="connsiteY4" fmla="*/ 6121040 h 6354174"/>
              <a:gd name="connsiteX5" fmla="*/ 0 w 6204002"/>
              <a:gd name="connsiteY5" fmla="*/ 5799073 h 6354174"/>
              <a:gd name="connsiteX6" fmla="*/ 0 w 6204002"/>
              <a:gd name="connsiteY6" fmla="*/ 321967 h 6354174"/>
              <a:gd name="connsiteX0" fmla="*/ 0 w 6205513"/>
              <a:gd name="connsiteY0" fmla="*/ 321967 h 6354174"/>
              <a:gd name="connsiteX1" fmla="*/ 321967 w 6205513"/>
              <a:gd name="connsiteY1" fmla="*/ 0 h 6354174"/>
              <a:gd name="connsiteX2" fmla="*/ 6136058 w 6205513"/>
              <a:gd name="connsiteY2" fmla="*/ 0 h 6354174"/>
              <a:gd name="connsiteX3" fmla="*/ 6121436 w 6205513"/>
              <a:gd name="connsiteY3" fmla="*/ 5799073 h 6354174"/>
              <a:gd name="connsiteX4" fmla="*/ 321967 w 6205513"/>
              <a:gd name="connsiteY4" fmla="*/ 6121040 h 6354174"/>
              <a:gd name="connsiteX5" fmla="*/ 0 w 6205513"/>
              <a:gd name="connsiteY5" fmla="*/ 5799073 h 6354174"/>
              <a:gd name="connsiteX6" fmla="*/ 0 w 6205513"/>
              <a:gd name="connsiteY6" fmla="*/ 321967 h 6354174"/>
              <a:gd name="connsiteX0" fmla="*/ 0 w 6854629"/>
              <a:gd name="connsiteY0" fmla="*/ 321967 h 6354174"/>
              <a:gd name="connsiteX1" fmla="*/ 321967 w 6854629"/>
              <a:gd name="connsiteY1" fmla="*/ 0 h 6354174"/>
              <a:gd name="connsiteX2" fmla="*/ 6136058 w 6854629"/>
              <a:gd name="connsiteY2" fmla="*/ 0 h 6354174"/>
              <a:gd name="connsiteX3" fmla="*/ 6121436 w 6854629"/>
              <a:gd name="connsiteY3" fmla="*/ 5799073 h 6354174"/>
              <a:gd name="connsiteX4" fmla="*/ 321967 w 6854629"/>
              <a:gd name="connsiteY4" fmla="*/ 6121040 h 6354174"/>
              <a:gd name="connsiteX5" fmla="*/ 0 w 6854629"/>
              <a:gd name="connsiteY5" fmla="*/ 5799073 h 6354174"/>
              <a:gd name="connsiteX6" fmla="*/ 0 w 6854629"/>
              <a:gd name="connsiteY6" fmla="*/ 321967 h 6354174"/>
              <a:gd name="connsiteX0" fmla="*/ 0 w 6563494"/>
              <a:gd name="connsiteY0" fmla="*/ 321967 h 6354174"/>
              <a:gd name="connsiteX1" fmla="*/ 321967 w 6563494"/>
              <a:gd name="connsiteY1" fmla="*/ 0 h 6354174"/>
              <a:gd name="connsiteX2" fmla="*/ 6136058 w 6563494"/>
              <a:gd name="connsiteY2" fmla="*/ 0 h 6354174"/>
              <a:gd name="connsiteX3" fmla="*/ 6121436 w 6563494"/>
              <a:gd name="connsiteY3" fmla="*/ 5799073 h 6354174"/>
              <a:gd name="connsiteX4" fmla="*/ 321967 w 6563494"/>
              <a:gd name="connsiteY4" fmla="*/ 6121040 h 6354174"/>
              <a:gd name="connsiteX5" fmla="*/ 0 w 6563494"/>
              <a:gd name="connsiteY5" fmla="*/ 5799073 h 6354174"/>
              <a:gd name="connsiteX6" fmla="*/ 0 w 6563494"/>
              <a:gd name="connsiteY6" fmla="*/ 321967 h 6354174"/>
              <a:gd name="connsiteX0" fmla="*/ 0 w 6563494"/>
              <a:gd name="connsiteY0" fmla="*/ 321967 h 6121040"/>
              <a:gd name="connsiteX1" fmla="*/ 321967 w 6563494"/>
              <a:gd name="connsiteY1" fmla="*/ 0 h 6121040"/>
              <a:gd name="connsiteX2" fmla="*/ 6136058 w 6563494"/>
              <a:gd name="connsiteY2" fmla="*/ 0 h 6121040"/>
              <a:gd name="connsiteX3" fmla="*/ 6121436 w 6563494"/>
              <a:gd name="connsiteY3" fmla="*/ 5799073 h 6121040"/>
              <a:gd name="connsiteX4" fmla="*/ 321967 w 6563494"/>
              <a:gd name="connsiteY4" fmla="*/ 6121040 h 6121040"/>
              <a:gd name="connsiteX5" fmla="*/ 0 w 6563494"/>
              <a:gd name="connsiteY5" fmla="*/ 5799073 h 6121040"/>
              <a:gd name="connsiteX6" fmla="*/ 0 w 6563494"/>
              <a:gd name="connsiteY6" fmla="*/ 321967 h 6121040"/>
              <a:gd name="connsiteX0" fmla="*/ 0 w 6136058"/>
              <a:gd name="connsiteY0" fmla="*/ 321967 h 6121040"/>
              <a:gd name="connsiteX1" fmla="*/ 321967 w 6136058"/>
              <a:gd name="connsiteY1" fmla="*/ 0 h 6121040"/>
              <a:gd name="connsiteX2" fmla="*/ 6136058 w 6136058"/>
              <a:gd name="connsiteY2" fmla="*/ 0 h 6121040"/>
              <a:gd name="connsiteX3" fmla="*/ 6121436 w 6136058"/>
              <a:gd name="connsiteY3" fmla="*/ 5799073 h 6121040"/>
              <a:gd name="connsiteX4" fmla="*/ 321967 w 6136058"/>
              <a:gd name="connsiteY4" fmla="*/ 6121040 h 6121040"/>
              <a:gd name="connsiteX5" fmla="*/ 0 w 6136058"/>
              <a:gd name="connsiteY5" fmla="*/ 5799073 h 6121040"/>
              <a:gd name="connsiteX6" fmla="*/ 0 w 6136058"/>
              <a:gd name="connsiteY6" fmla="*/ 321967 h 6121040"/>
              <a:gd name="connsiteX0" fmla="*/ 0 w 6127643"/>
              <a:gd name="connsiteY0" fmla="*/ 321967 h 6121040"/>
              <a:gd name="connsiteX1" fmla="*/ 321967 w 6127643"/>
              <a:gd name="connsiteY1" fmla="*/ 0 h 6121040"/>
              <a:gd name="connsiteX2" fmla="*/ 6127643 w 6127643"/>
              <a:gd name="connsiteY2" fmla="*/ 0 h 6121040"/>
              <a:gd name="connsiteX3" fmla="*/ 6121436 w 6127643"/>
              <a:gd name="connsiteY3" fmla="*/ 5799073 h 6121040"/>
              <a:gd name="connsiteX4" fmla="*/ 321967 w 6127643"/>
              <a:gd name="connsiteY4" fmla="*/ 6121040 h 6121040"/>
              <a:gd name="connsiteX5" fmla="*/ 0 w 6127643"/>
              <a:gd name="connsiteY5" fmla="*/ 5799073 h 6121040"/>
              <a:gd name="connsiteX6" fmla="*/ 0 w 612764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5799073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2033"/>
              <a:gd name="connsiteY0" fmla="*/ 321967 h 6121040"/>
              <a:gd name="connsiteX1" fmla="*/ 321967 w 6122033"/>
              <a:gd name="connsiteY1" fmla="*/ 0 h 6121040"/>
              <a:gd name="connsiteX2" fmla="*/ 6122033 w 6122033"/>
              <a:gd name="connsiteY2" fmla="*/ 0 h 6121040"/>
              <a:gd name="connsiteX3" fmla="*/ 6121436 w 6122033"/>
              <a:gd name="connsiteY3" fmla="*/ 6116028 h 6121040"/>
              <a:gd name="connsiteX4" fmla="*/ 321967 w 6122033"/>
              <a:gd name="connsiteY4" fmla="*/ 6121040 h 6121040"/>
              <a:gd name="connsiteX5" fmla="*/ 0 w 6122033"/>
              <a:gd name="connsiteY5" fmla="*/ 5799073 h 6121040"/>
              <a:gd name="connsiteX6" fmla="*/ 0 w 6122033"/>
              <a:gd name="connsiteY6" fmla="*/ 321967 h 6121040"/>
              <a:gd name="connsiteX0" fmla="*/ 0 w 6124241"/>
              <a:gd name="connsiteY0" fmla="*/ 321967 h 6121638"/>
              <a:gd name="connsiteX1" fmla="*/ 321967 w 6124241"/>
              <a:gd name="connsiteY1" fmla="*/ 0 h 6121638"/>
              <a:gd name="connsiteX2" fmla="*/ 6122033 w 6124241"/>
              <a:gd name="connsiteY2" fmla="*/ 0 h 6121638"/>
              <a:gd name="connsiteX3" fmla="*/ 6124241 w 6124241"/>
              <a:gd name="connsiteY3" fmla="*/ 6121638 h 6121638"/>
              <a:gd name="connsiteX4" fmla="*/ 321967 w 6124241"/>
              <a:gd name="connsiteY4" fmla="*/ 6121040 h 6121638"/>
              <a:gd name="connsiteX5" fmla="*/ 0 w 6124241"/>
              <a:gd name="connsiteY5" fmla="*/ 5799073 h 6121638"/>
              <a:gd name="connsiteX6" fmla="*/ 0 w 6124241"/>
              <a:gd name="connsiteY6" fmla="*/ 321967 h 6121638"/>
              <a:gd name="connsiteX0" fmla="*/ 0 w 6122033"/>
              <a:gd name="connsiteY0" fmla="*/ 321967 h 6121638"/>
              <a:gd name="connsiteX1" fmla="*/ 321967 w 6122033"/>
              <a:gd name="connsiteY1" fmla="*/ 0 h 6121638"/>
              <a:gd name="connsiteX2" fmla="*/ 6122033 w 6122033"/>
              <a:gd name="connsiteY2" fmla="*/ 0 h 6121638"/>
              <a:gd name="connsiteX3" fmla="*/ 6118632 w 6122033"/>
              <a:gd name="connsiteY3" fmla="*/ 6121638 h 6121638"/>
              <a:gd name="connsiteX4" fmla="*/ 321967 w 6122033"/>
              <a:gd name="connsiteY4" fmla="*/ 6121040 h 6121638"/>
              <a:gd name="connsiteX5" fmla="*/ 0 w 6122033"/>
              <a:gd name="connsiteY5" fmla="*/ 5799073 h 6121638"/>
              <a:gd name="connsiteX6" fmla="*/ 0 w 6122033"/>
              <a:gd name="connsiteY6" fmla="*/ 321967 h 6121638"/>
              <a:gd name="connsiteX0" fmla="*/ 0 w 6122033"/>
              <a:gd name="connsiteY0" fmla="*/ 321967 h 6124443"/>
              <a:gd name="connsiteX1" fmla="*/ 321967 w 6122033"/>
              <a:gd name="connsiteY1" fmla="*/ 0 h 6124443"/>
              <a:gd name="connsiteX2" fmla="*/ 6122033 w 6122033"/>
              <a:gd name="connsiteY2" fmla="*/ 0 h 6124443"/>
              <a:gd name="connsiteX3" fmla="*/ 6121437 w 6122033"/>
              <a:gd name="connsiteY3" fmla="*/ 6124443 h 6124443"/>
              <a:gd name="connsiteX4" fmla="*/ 321967 w 6122033"/>
              <a:gd name="connsiteY4" fmla="*/ 6121040 h 6124443"/>
              <a:gd name="connsiteX5" fmla="*/ 0 w 6122033"/>
              <a:gd name="connsiteY5" fmla="*/ 5799073 h 6124443"/>
              <a:gd name="connsiteX6" fmla="*/ 0 w 6122033"/>
              <a:gd name="connsiteY6" fmla="*/ 321967 h 6124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22033" h="6124443">
                <a:moveTo>
                  <a:pt x="0" y="321967"/>
                </a:moveTo>
                <a:cubicBezTo>
                  <a:pt x="0" y="144150"/>
                  <a:pt x="144150" y="0"/>
                  <a:pt x="321967" y="0"/>
                </a:cubicBezTo>
                <a:lnTo>
                  <a:pt x="6122033" y="0"/>
                </a:lnTo>
                <a:cubicBezTo>
                  <a:pt x="6120899" y="2040546"/>
                  <a:pt x="6122571" y="4083897"/>
                  <a:pt x="6121437" y="6124443"/>
                </a:cubicBezTo>
                <a:lnTo>
                  <a:pt x="321967" y="6121040"/>
                </a:lnTo>
                <a:cubicBezTo>
                  <a:pt x="144150" y="6121040"/>
                  <a:pt x="0" y="5976890"/>
                  <a:pt x="0" y="5799073"/>
                </a:cubicBezTo>
                <a:lnTo>
                  <a:pt x="0" y="321967"/>
                </a:lnTo>
                <a:close/>
              </a:path>
            </a:pathLst>
          </a:custGeom>
          <a:ln>
            <a:noFill/>
          </a:ln>
        </p:spPr>
        <p:txBody>
          <a:bodyPr tIns="3240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2" name="Title Placeholder"/>
          <p:cNvSpPr>
            <a:spLocks noGrp="1"/>
          </p:cNvSpPr>
          <p:nvPr>
            <p:ph type="ctr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presentation title</a:t>
            </a:r>
            <a:endParaRPr lang="en-GB" noProof="0" dirty="0"/>
          </a:p>
        </p:txBody>
      </p:sp>
      <p:sp>
        <p:nvSpPr>
          <p:cNvPr id="3" name="Subtitle Placeholder"/>
          <p:cNvSpPr>
            <a:spLocks noGrp="1"/>
          </p:cNvSpPr>
          <p:nvPr>
            <p:ph type="subTitle" idx="1"/>
          </p:nvPr>
        </p:nvSpPr>
        <p:spPr bwMode="gray">
          <a:xfrm>
            <a:off x="719574" y="1803400"/>
            <a:ext cx="5544616" cy="1008112"/>
          </a:xfrm>
        </p:spPr>
        <p:txBody>
          <a:bodyPr/>
          <a:lstStyle>
            <a:lvl1pPr marL="0" indent="0" algn="l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Click to edit Master subtitle style</a:t>
            </a:r>
            <a:endParaRPr lang="en-GB" noProof="0" dirty="0"/>
          </a:p>
        </p:txBody>
      </p:sp>
      <p:pic>
        <p:nvPicPr>
          <p:cNvPr id="1027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722944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2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3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US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4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5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11.02.2016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pic>
        <p:nvPicPr>
          <p:cNvPr id="17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469500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/>
          <a:lstStyle/>
          <a:p>
            <a:fld id="{F4B10A47-1EBA-42A2-9E55-19FCB3B8ECD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4" y="836614"/>
            <a:ext cx="8784976" cy="5832474"/>
          </a:xfrm>
        </p:spPr>
        <p:txBody>
          <a:bodyPr tIns="244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0224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47130548"/>
      </p:ext>
    </p:extLst>
  </p:cSld>
  <p:clrMapOvr>
    <a:masterClrMapping/>
  </p:clrMapOvr>
  <p:hf hd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ackground"/>
          <p:cNvSpPr>
            <a:spLocks/>
          </p:cNvSpPr>
          <p:nvPr userDrawn="1">
            <p:custDataLst>
              <p:tags r:id="rId2"/>
            </p:custDataLst>
          </p:nvPr>
        </p:nvSpPr>
        <p:spPr bwMode="gray">
          <a:xfrm>
            <a:off x="361950" y="374650"/>
            <a:ext cx="6108700" cy="6111875"/>
          </a:xfrm>
          <a:custGeom>
            <a:avLst/>
            <a:gdLst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6118225 w 6118225"/>
              <a:gd name="connsiteY4" fmla="*/ 5807100 h 6124575"/>
              <a:gd name="connsiteX5" fmla="*/ 5800750 w 6118225"/>
              <a:gd name="connsiteY5" fmla="*/ 6124575 h 6124575"/>
              <a:gd name="connsiteX6" fmla="*/ 317475 w 6118225"/>
              <a:gd name="connsiteY6" fmla="*/ 6124575 h 6124575"/>
              <a:gd name="connsiteX7" fmla="*/ 0 w 6118225"/>
              <a:gd name="connsiteY7" fmla="*/ 5807100 h 6124575"/>
              <a:gd name="connsiteX8" fmla="*/ 0 w 6118225"/>
              <a:gd name="connsiteY8" fmla="*/ 317475 h 6124575"/>
              <a:gd name="connsiteX0" fmla="*/ 0 w 6118225"/>
              <a:gd name="connsiteY0" fmla="*/ 317475 h 6124575"/>
              <a:gd name="connsiteX1" fmla="*/ 317475 w 6118225"/>
              <a:gd name="connsiteY1" fmla="*/ 0 h 6124575"/>
              <a:gd name="connsiteX2" fmla="*/ 5800750 w 6118225"/>
              <a:gd name="connsiteY2" fmla="*/ 0 h 6124575"/>
              <a:gd name="connsiteX3" fmla="*/ 6118225 w 6118225"/>
              <a:gd name="connsiteY3" fmla="*/ 317475 h 6124575"/>
              <a:gd name="connsiteX4" fmla="*/ 5800750 w 6118225"/>
              <a:gd name="connsiteY4" fmla="*/ 6124575 h 6124575"/>
              <a:gd name="connsiteX5" fmla="*/ 317475 w 6118225"/>
              <a:gd name="connsiteY5" fmla="*/ 6124575 h 6124575"/>
              <a:gd name="connsiteX6" fmla="*/ 0 w 6118225"/>
              <a:gd name="connsiteY6" fmla="*/ 5807100 h 6124575"/>
              <a:gd name="connsiteX7" fmla="*/ 0 w 6118225"/>
              <a:gd name="connsiteY7" fmla="*/ 317475 h 6124575"/>
              <a:gd name="connsiteX0" fmla="*/ 0 w 5800750"/>
              <a:gd name="connsiteY0" fmla="*/ 317475 h 6124575"/>
              <a:gd name="connsiteX1" fmla="*/ 317475 w 5800750"/>
              <a:gd name="connsiteY1" fmla="*/ 0 h 6124575"/>
              <a:gd name="connsiteX2" fmla="*/ 5800750 w 5800750"/>
              <a:gd name="connsiteY2" fmla="*/ 0 h 6124575"/>
              <a:gd name="connsiteX3" fmla="*/ 5800750 w 5800750"/>
              <a:gd name="connsiteY3" fmla="*/ 6124575 h 6124575"/>
              <a:gd name="connsiteX4" fmla="*/ 317475 w 5800750"/>
              <a:gd name="connsiteY4" fmla="*/ 6124575 h 6124575"/>
              <a:gd name="connsiteX5" fmla="*/ 0 w 5800750"/>
              <a:gd name="connsiteY5" fmla="*/ 5807100 h 6124575"/>
              <a:gd name="connsiteX6" fmla="*/ 0 w 5800750"/>
              <a:gd name="connsiteY6" fmla="*/ 317475 h 612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00750" h="6124575">
                <a:moveTo>
                  <a:pt x="0" y="317475"/>
                </a:moveTo>
                <a:cubicBezTo>
                  <a:pt x="0" y="142138"/>
                  <a:pt x="142138" y="0"/>
                  <a:pt x="317475" y="0"/>
                </a:cubicBezTo>
                <a:lnTo>
                  <a:pt x="5800750" y="0"/>
                </a:lnTo>
                <a:lnTo>
                  <a:pt x="5800750" y="6124575"/>
                </a:lnTo>
                <a:lnTo>
                  <a:pt x="317475" y="6124575"/>
                </a:lnTo>
                <a:cubicBezTo>
                  <a:pt x="142138" y="6124575"/>
                  <a:pt x="0" y="5982437"/>
                  <a:pt x="0" y="5807100"/>
                </a:cubicBezTo>
                <a:lnTo>
                  <a:pt x="0" y="317475"/>
                </a:lnTo>
                <a:close/>
              </a:path>
            </a:pathLst>
          </a:custGeom>
          <a:blipFill dpi="0" rotWithShape="1">
            <a:blip r:embed="rId1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de-DE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" name="Title Placeholder"/>
          <p:cNvSpPr>
            <a:spLocks noGrp="1"/>
          </p:cNvSpPr>
          <p:nvPr>
            <p:ph type="title" hasCustomPrompt="1"/>
          </p:nvPr>
        </p:nvSpPr>
        <p:spPr bwMode="gray">
          <a:xfrm>
            <a:off x="719574" y="836613"/>
            <a:ext cx="5544616" cy="965200"/>
          </a:xfrm>
        </p:spPr>
        <p:txBody>
          <a:bodyPr/>
          <a:lstStyle>
            <a:lvl1pPr>
              <a:lnSpc>
                <a:spcPts val="2850"/>
              </a:lnSpc>
              <a:defRPr sz="2625">
                <a:solidFill>
                  <a:srgbClr val="FFFFFF"/>
                </a:solidFill>
              </a:defRPr>
            </a:lvl1pPr>
          </a:lstStyle>
          <a:p>
            <a:r>
              <a:rPr lang="en-GB" noProof="0" dirty="0" smtClean="0"/>
              <a:t>Click to add section title</a:t>
            </a:r>
            <a:endParaRPr lang="en-GB" noProof="0" dirty="0"/>
          </a:p>
        </p:txBody>
      </p:sp>
      <p:pic>
        <p:nvPicPr>
          <p:cNvPr id="14" name="Claim"/>
          <p:cNvPicPr>
            <a:picLocks noChangeAspect="1" noChangeArrowheads="1"/>
          </p:cNvPicPr>
          <p:nvPr userDrawn="1"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737" y="6188046"/>
            <a:ext cx="1728551" cy="16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xtClassification"/>
          <p:cNvSpPr txBox="1"/>
          <p:nvPr userDrawn="1">
            <p:custDataLst>
              <p:tags r:id="rId4"/>
            </p:custDataLst>
          </p:nvPr>
        </p:nvSpPr>
        <p:spPr>
          <a:xfrm>
            <a:off x="6854344" y="4617132"/>
            <a:ext cx="1722944" cy="1440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prstClr val="black"/>
                </a:solidFill>
                <a:latin typeface="Georgia"/>
              </a:rPr>
              <a:t>Public</a:t>
            </a:r>
            <a:endParaRPr lang="en-GB" sz="525" dirty="0">
              <a:solidFill>
                <a:prstClr val="black"/>
              </a:solidFill>
              <a:latin typeface="Georgia"/>
            </a:endParaRPr>
          </a:p>
        </p:txBody>
      </p:sp>
      <p:sp>
        <p:nvSpPr>
          <p:cNvPr id="16" name="txtFooter1"/>
          <p:cNvSpPr txBox="1"/>
          <p:nvPr userDrawn="1">
            <p:custDataLst>
              <p:tags r:id="rId5"/>
            </p:custDataLst>
          </p:nvPr>
        </p:nvSpPr>
        <p:spPr>
          <a:xfrm>
            <a:off x="6854344" y="4869160"/>
            <a:ext cx="1942520" cy="1143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Personal Care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7" name="txtFooter2"/>
          <p:cNvSpPr txBox="1"/>
          <p:nvPr userDrawn="1">
            <p:custDataLst>
              <p:tags r:id="rId6"/>
            </p:custDataLst>
          </p:nvPr>
        </p:nvSpPr>
        <p:spPr>
          <a:xfrm>
            <a:off x="6854344" y="49834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US" sz="525">
                <a:solidFill>
                  <a:srgbClr val="000000"/>
                </a:solidFill>
                <a:latin typeface="Georgia"/>
              </a:rPr>
              <a:t>Global Application Developemnt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8" name="txtFooter3"/>
          <p:cNvSpPr txBox="1"/>
          <p:nvPr userDrawn="1">
            <p:custDataLst>
              <p:tags r:id="rId7"/>
            </p:custDataLst>
          </p:nvPr>
        </p:nvSpPr>
        <p:spPr>
          <a:xfrm>
            <a:off x="6854344" y="50977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Industrial &amp; Consumer Specialties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19" name="txtDate"/>
          <p:cNvSpPr txBox="1"/>
          <p:nvPr userDrawn="1">
            <p:custDataLst>
              <p:tags r:id="rId8"/>
            </p:custDataLst>
          </p:nvPr>
        </p:nvSpPr>
        <p:spPr>
          <a:xfrm>
            <a:off x="6854344" y="5212060"/>
            <a:ext cx="1942520" cy="114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75"/>
              </a:lnSpc>
            </a:pPr>
            <a:r>
              <a:rPr lang="en-GB" sz="525">
                <a:solidFill>
                  <a:srgbClr val="000000"/>
                </a:solidFill>
                <a:latin typeface="Georgia"/>
              </a:rPr>
              <a:t>11.02.2016</a:t>
            </a:r>
            <a:endParaRPr lang="en-GB" sz="525" dirty="0">
              <a:solidFill>
                <a:srgbClr val="000000"/>
              </a:solidFill>
              <a:latin typeface="Georgia"/>
            </a:endParaRPr>
          </a:p>
        </p:txBody>
      </p:sp>
      <p:sp>
        <p:nvSpPr>
          <p:cNvPr id="20" name="Text Placeholder"/>
          <p:cNvSpPr>
            <a:spLocks noGrp="1"/>
          </p:cNvSpPr>
          <p:nvPr>
            <p:ph type="body" idx="1"/>
          </p:nvPr>
        </p:nvSpPr>
        <p:spPr bwMode="gray">
          <a:xfrm>
            <a:off x="719574" y="1803400"/>
            <a:ext cx="5544616" cy="1008112"/>
          </a:xfrm>
        </p:spPr>
        <p:txBody>
          <a:bodyPr anchor="t" anchorCtr="0"/>
          <a:lstStyle>
            <a:lvl1pPr marL="0" indent="0">
              <a:lnSpc>
                <a:spcPts val="2850"/>
              </a:lnSpc>
              <a:spcBef>
                <a:spcPts val="0"/>
              </a:spcBef>
              <a:buNone/>
              <a:defRPr sz="2250" b="1" cap="all" baseline="0">
                <a:solidFill>
                  <a:srgbClr val="FFFFFF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noProof="0" dirty="0" smtClean="0"/>
              <a:t>Click to edit Master text styles</a:t>
            </a:r>
          </a:p>
        </p:txBody>
      </p:sp>
      <p:pic>
        <p:nvPicPr>
          <p:cNvPr id="12" name="Logo" descr="C:\Users\Luc Benninger\Desktop\Logo.png"/>
          <p:cNvPicPr>
            <a:picLocks noChangeAspect="1" noChangeArrowheads="1"/>
          </p:cNvPicPr>
          <p:nvPr userDrawn="1">
            <p:custDataLst>
              <p:tags r:id="rId9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028" y="251125"/>
            <a:ext cx="2016000" cy="48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212593"/>
      </p:ext>
    </p:extLst>
  </p:cSld>
  <p:clrMapOvr>
    <a:masterClrMapping/>
  </p:clrMapOvr>
  <p:hf hd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EA651-3707-4538-81B6-97FED4C1528F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58777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4680014" y="1952629"/>
            <a:ext cx="4105213" cy="4537075"/>
          </a:xfrm>
        </p:spPr>
        <p:txBody>
          <a:bodyPr/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033836527"/>
      </p:ext>
    </p:extLst>
  </p:cSld>
  <p:clrMapOvr>
    <a:masterClrMapping/>
  </p:clrMapOvr>
  <p:hf hd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31915-30A6-4913-9027-0513FD69869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59531" y="1952625"/>
            <a:ext cx="8424936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0978048"/>
      </p:ext>
    </p:extLst>
  </p:cSld>
  <p:clrMapOvr>
    <a:masterClrMapping/>
  </p:clrMapOvr>
  <p:hf hd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Text" preserve="1" userDrawn="1">
  <p:cSld name="Tw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7A19F-6C27-4CBB-A498-4F58CFF57CBA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358777" y="1952625"/>
            <a:ext cx="4105213" cy="4537074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4680014" y="1952629"/>
            <a:ext cx="4105213" cy="4537075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200020" indent="0">
              <a:buFontTx/>
              <a:buNone/>
              <a:defRPr/>
            </a:lvl2pPr>
            <a:lvl3pPr marL="335747" indent="0">
              <a:buFontTx/>
              <a:buNone/>
              <a:defRPr/>
            </a:lvl3pPr>
            <a:lvl4pPr marL="471476" indent="0">
              <a:buFontTx/>
              <a:buNone/>
              <a:defRPr/>
            </a:lvl4pPr>
            <a:lvl5pPr marL="607204" indent="0">
              <a:buFontTx/>
              <a:buNone/>
              <a:defRPr/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803339518"/>
      </p:ext>
    </p:extLst>
  </p:cSld>
  <p:clrMapOvr>
    <a:masterClrMapping/>
  </p:clrMapOvr>
  <p:hf hd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42EF8C-6151-4DB9-AA12-C2822C1FC4C5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9371"/>
      </p:ext>
    </p:extLst>
  </p:cSld>
  <p:clrMapOvr>
    <a:masterClrMapping/>
  </p:clrMapOvr>
  <p:hf hd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Images" preserve="1" userDrawn="1">
  <p:cSld name="Title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B702-7BB0-4BA3-B271-F6E115D78E3E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2" y="1952626"/>
            <a:ext cx="4284476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644008" y="1952626"/>
            <a:ext cx="4320480" cy="4716462"/>
          </a:xfrm>
        </p:spPr>
        <p:txBody>
          <a:bodyPr tIns="172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66974909"/>
      </p:ext>
    </p:extLst>
  </p:cSld>
  <p:clrMapOvr>
    <a:masterClrMapping/>
  </p:clrMapOvr>
  <p:hf hd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3E52E-A52C-4D70-ACC2-C1BECC5D903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179514" y="836614"/>
            <a:ext cx="8784976" cy="5832474"/>
          </a:xfrm>
        </p:spPr>
        <p:txBody>
          <a:bodyPr tIns="2448000"/>
          <a:lstStyle>
            <a:lvl1pPr marL="0" indent="0" algn="ctr">
              <a:buFontTx/>
              <a:buNone/>
              <a:defRPr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788612203"/>
      </p:ext>
    </p:extLst>
  </p:cSld>
  <p:clrMapOvr>
    <a:masterClrMapping/>
  </p:clrMapOvr>
  <p:hf hd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73A6E-67C0-4E8B-94E8-AE65580DB99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84245"/>
      </p:ext>
    </p:extLst>
  </p:cSld>
  <p:clrMapOvr>
    <a:masterClrMapping/>
  </p:clrMapOvr>
  <p:hf hd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type="titleOnly" preserve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smtClean="0"/>
              <a:t>Click to edit Master title style</a:t>
            </a:r>
            <a:endParaRPr lang="en-GB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8C370-CF4F-44D0-9A59-8F06148D9362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52910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ags" Target="../tags/tag165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ags" Target="../tags/tag16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ags" Target="../tags/tag18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ags" Target="../tags/tag18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ags" Target="../tags/tag201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ags" Target="../tags/tag20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ags" Target="../tags/tag219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tags" Target="../tags/tag22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ags" Target="../tags/tag237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ags" Target="../tags/tag23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ags" Target="../tags/tag255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tags" Target="../tags/tag25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ags" Target="../tags/tag2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tags" Target="../tags/tag2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tags" Target="../tags/tag291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Relationship Id="rId14" Type="http://schemas.openxmlformats.org/officeDocument/2006/relationships/tags" Target="../tags/tag29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tags" Target="../tags/tag309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tags" Target="../tags/tag31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tags" Target="../tags/tag327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tags" Target="../tags/tag3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2.v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19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18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tags" Target="../tags/tag343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Relationship Id="rId14" Type="http://schemas.openxmlformats.org/officeDocument/2006/relationships/tags" Target="../tags/tag344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tags" Target="../tags/tag361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tags" Target="../tags/tag362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tags" Target="../tags/tag37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Relationship Id="rId14" Type="http://schemas.openxmlformats.org/officeDocument/2006/relationships/tags" Target="../tags/tag38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tags" Target="../tags/tag392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tags" Target="../tags/tag39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vmlDrawing" Target="../drawings/vmlDrawing3.v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oleObject" Target="../embeddings/oleObject3.bin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39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38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vmlDrawing" Target="../drawings/vmlDrawing4.v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oleObject" Target="../embeddings/oleObject4.bin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58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57.xml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7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7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9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ags" Target="../tags/tag9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111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ags" Target="../tags/tag11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ags" Target="../tags/tag129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ags" Target="../tags/tag13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ags" Target="../tags/tag147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ags" Target="../tags/tag1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/>
          </p:nvPr>
        </p:nvGraphicFramePr>
        <p:xfrm>
          <a:off x="1589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think-cell Slide" r:id="rId16" imgW="270" imgH="270" progId="TCLayout.ActiveDocument.1">
                  <p:embed/>
                </p:oleObj>
              </mc:Choice>
              <mc:Fallback>
                <p:oleObj name="think-cell Slide" r:id="rId1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9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Image Guides" hidden="1"/>
          <p:cNvGrpSpPr/>
          <p:nvPr/>
        </p:nvGrpSpPr>
        <p:grpSpPr>
          <a:xfrm>
            <a:off x="179514" y="834929"/>
            <a:ext cx="8784976" cy="5834435"/>
            <a:chOff x="179512" y="834925"/>
            <a:chExt cx="8784976" cy="5834435"/>
          </a:xfrm>
        </p:grpSpPr>
        <p:sp>
          <p:nvSpPr>
            <p:cNvPr id="9" name="Rectangle 8"/>
            <p:cNvSpPr/>
            <p:nvPr/>
          </p:nvSpPr>
          <p:spPr>
            <a:xfrm>
              <a:off x="179512" y="836613"/>
              <a:ext cx="8784976" cy="5832747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96336" y="1952625"/>
              <a:ext cx="1368152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834925"/>
              <a:ext cx="8784976" cy="937891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96336" y="4401360"/>
              <a:ext cx="1368152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67988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3750" y="1952625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73750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6798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4008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400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20172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2017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32" y="836712"/>
            <a:ext cx="8424936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32" y="1952629"/>
            <a:ext cx="8424936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pic>
        <p:nvPicPr>
          <p:cNvPr id="1026" name="Logo" descr="C:\Users\Luc Benninger\Desktop\Logo.pn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88" y="186087"/>
            <a:ext cx="1440000" cy="34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71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dt="0"/>
  <p:txStyles>
    <p:titleStyle>
      <a:lvl1pPr algn="l" defTabSz="685783" rtl="0" eaLnBrk="1" latinLnBrk="0" hangingPunct="1">
        <a:lnSpc>
          <a:spcPts val="2400"/>
        </a:lnSpc>
        <a:spcBef>
          <a:spcPct val="0"/>
        </a:spcBef>
        <a:buNone/>
        <a:defRPr sz="21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</p:titleStyle>
    <p:bodyStyle>
      <a:lvl1pPr marL="200020" indent="-200020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–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35747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71476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07204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42931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Image Guides" hidden="1"/>
          <p:cNvGrpSpPr/>
          <p:nvPr/>
        </p:nvGrpSpPr>
        <p:grpSpPr>
          <a:xfrm>
            <a:off x="179514" y="834929"/>
            <a:ext cx="8784976" cy="5834435"/>
            <a:chOff x="179512" y="834925"/>
            <a:chExt cx="8784976" cy="5834435"/>
          </a:xfrm>
        </p:grpSpPr>
        <p:sp>
          <p:nvSpPr>
            <p:cNvPr id="9" name="Rectangle 8"/>
            <p:cNvSpPr/>
            <p:nvPr/>
          </p:nvSpPr>
          <p:spPr>
            <a:xfrm>
              <a:off x="179512" y="836613"/>
              <a:ext cx="8784976" cy="5832747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96336" y="1952625"/>
              <a:ext cx="1368152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834925"/>
              <a:ext cx="8784976" cy="937891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96336" y="4401360"/>
              <a:ext cx="1368152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67988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3750" y="1952625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73750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6798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4008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400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20172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2017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32" y="836712"/>
            <a:ext cx="8424936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32" y="1952629"/>
            <a:ext cx="8424936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525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488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F2E5EC8-B1E2-42D0-BCD4-A40CDCB4B92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Logo" descr="C:\Users\Luc Benninger\Desktop\Logo.pn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88" y="186087"/>
            <a:ext cx="1440000" cy="3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359534" y="275278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de-DE"/>
            </a:defPPr>
            <a:lvl1pPr>
              <a:defRPr sz="700">
                <a:latin typeface="Georgia" pitchFamily="18" charset="0"/>
              </a:defRPr>
            </a:lvl1pPr>
          </a:lstStyle>
          <a:p>
            <a:r>
              <a:rPr lang="en-US" sz="525" smtClean="0">
                <a:solidFill>
                  <a:prstClr val="black"/>
                </a:solidFill>
              </a:rPr>
              <a:t>Personal Care, Global Application Developemnt, Industrial &amp; Consumer Specialties, 11.02.2016</a:t>
            </a:r>
            <a:endParaRPr lang="de-DE" sz="525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52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hdr="0" dt="0"/>
  <p:txStyles>
    <p:titleStyle>
      <a:lvl1pPr algn="l" defTabSz="685783" rtl="0" eaLnBrk="1" latinLnBrk="0" hangingPunct="1">
        <a:lnSpc>
          <a:spcPts val="2400"/>
        </a:lnSpc>
        <a:spcBef>
          <a:spcPct val="0"/>
        </a:spcBef>
        <a:buNone/>
        <a:defRPr sz="21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</p:titleStyle>
    <p:bodyStyle>
      <a:lvl1pPr marL="200020" indent="-200020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–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35747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71476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07204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42931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Image Guides" hidden="1"/>
          <p:cNvGrpSpPr/>
          <p:nvPr/>
        </p:nvGrpSpPr>
        <p:grpSpPr>
          <a:xfrm>
            <a:off x="179514" y="834929"/>
            <a:ext cx="8784976" cy="5834435"/>
            <a:chOff x="179512" y="834925"/>
            <a:chExt cx="8784976" cy="5834435"/>
          </a:xfrm>
        </p:grpSpPr>
        <p:sp>
          <p:nvSpPr>
            <p:cNvPr id="9" name="Rectangle 8"/>
            <p:cNvSpPr/>
            <p:nvPr/>
          </p:nvSpPr>
          <p:spPr>
            <a:xfrm>
              <a:off x="179512" y="836613"/>
              <a:ext cx="8784976" cy="5832747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96336" y="1952625"/>
              <a:ext cx="1368152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834925"/>
              <a:ext cx="8784976" cy="937891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96336" y="4401360"/>
              <a:ext cx="1368152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67988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3750" y="1952625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73750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6798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4008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400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20172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2017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32" y="836712"/>
            <a:ext cx="8424936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32" y="1952629"/>
            <a:ext cx="8424936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525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488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F2E5EC8-B1E2-42D0-BCD4-A40CDCB4B92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Logo" descr="C:\Users\Luc Benninger\Desktop\Logo.pn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88" y="186087"/>
            <a:ext cx="1440000" cy="3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359534" y="275278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de-DE"/>
            </a:defPPr>
            <a:lvl1pPr>
              <a:defRPr sz="700">
                <a:latin typeface="Georgia" pitchFamily="18" charset="0"/>
              </a:defRPr>
            </a:lvl1pPr>
          </a:lstStyle>
          <a:p>
            <a:r>
              <a:rPr lang="en-US" sz="525" smtClean="0">
                <a:solidFill>
                  <a:prstClr val="black"/>
                </a:solidFill>
              </a:rPr>
              <a:t>Personal Care, Global Application Developemnt, Industrial &amp; Consumer Specialties, 11.02.2016</a:t>
            </a:r>
            <a:endParaRPr lang="de-DE" sz="525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14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dt="0"/>
  <p:txStyles>
    <p:titleStyle>
      <a:lvl1pPr algn="l" defTabSz="685783" rtl="0" eaLnBrk="1" latinLnBrk="0" hangingPunct="1">
        <a:lnSpc>
          <a:spcPts val="2400"/>
        </a:lnSpc>
        <a:spcBef>
          <a:spcPct val="0"/>
        </a:spcBef>
        <a:buNone/>
        <a:defRPr sz="21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</p:titleStyle>
    <p:bodyStyle>
      <a:lvl1pPr marL="200020" indent="-200020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–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35747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71476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07204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42931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Image Guides" hidden="1"/>
          <p:cNvGrpSpPr/>
          <p:nvPr userDrawn="1"/>
        </p:nvGrpSpPr>
        <p:grpSpPr>
          <a:xfrm>
            <a:off x="179514" y="834929"/>
            <a:ext cx="8784976" cy="5834435"/>
            <a:chOff x="179512" y="834925"/>
            <a:chExt cx="8784976" cy="5834435"/>
          </a:xfrm>
        </p:grpSpPr>
        <p:sp>
          <p:nvSpPr>
            <p:cNvPr id="9" name="Rectangle 8"/>
            <p:cNvSpPr/>
            <p:nvPr/>
          </p:nvSpPr>
          <p:spPr>
            <a:xfrm>
              <a:off x="179512" y="836613"/>
              <a:ext cx="8784976" cy="5832747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96336" y="1952625"/>
              <a:ext cx="1368152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834925"/>
              <a:ext cx="8784976" cy="937891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96336" y="4401360"/>
              <a:ext cx="1368152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67988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3750" y="1952625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73750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6798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4008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400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20172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2017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32" y="836712"/>
            <a:ext cx="8424936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32" y="1952629"/>
            <a:ext cx="8424936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525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488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7B274FA-0424-4672-A29B-8BF025ADBBC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Logo" descr="C:\Users\Luc Benninger\Desktop\Logo.png"/>
          <p:cNvPicPr>
            <a:picLocks noChangeAspect="1" noChangeArrowheads="1"/>
          </p:cNvPicPr>
          <p:nvPr userDrawn="1">
            <p:custDataLst>
              <p:tags r:id="rId1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88" y="186087"/>
            <a:ext cx="1440000" cy="3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/>
          </p:cNvSpPr>
          <p:nvPr userDrawn="1">
            <p:custDataLst>
              <p:tags r:id="rId14"/>
            </p:custDataLst>
          </p:nvPr>
        </p:nvSpPr>
        <p:spPr>
          <a:xfrm>
            <a:off x="359534" y="275278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de-DE"/>
            </a:defPPr>
            <a:lvl1pPr>
              <a:defRPr sz="700">
                <a:latin typeface="Georgia" pitchFamily="18" charset="0"/>
              </a:defRPr>
            </a:lvl1pPr>
          </a:lstStyle>
          <a:p>
            <a:r>
              <a:rPr lang="en-US" sz="525" smtClean="0">
                <a:solidFill>
                  <a:prstClr val="black"/>
                </a:solidFill>
              </a:rPr>
              <a:t>Personal Care, Global Application Developemnt, Industrial &amp; Consumer Specialties, 29.02.2016</a:t>
            </a:r>
            <a:endParaRPr lang="de-DE" sz="525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9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dt="0"/>
  <p:txStyles>
    <p:titleStyle>
      <a:lvl1pPr algn="l" defTabSz="685783" rtl="0" eaLnBrk="1" latinLnBrk="0" hangingPunct="1">
        <a:lnSpc>
          <a:spcPts val="2400"/>
        </a:lnSpc>
        <a:spcBef>
          <a:spcPct val="0"/>
        </a:spcBef>
        <a:buNone/>
        <a:defRPr sz="21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</p:titleStyle>
    <p:bodyStyle>
      <a:lvl1pPr marL="200020" indent="-200020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–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35747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71476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07204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42931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Image Guides" hidden="1"/>
          <p:cNvGrpSpPr/>
          <p:nvPr userDrawn="1"/>
        </p:nvGrpSpPr>
        <p:grpSpPr>
          <a:xfrm>
            <a:off x="179514" y="834929"/>
            <a:ext cx="8784976" cy="5834435"/>
            <a:chOff x="179512" y="834925"/>
            <a:chExt cx="8784976" cy="5834435"/>
          </a:xfrm>
        </p:grpSpPr>
        <p:sp>
          <p:nvSpPr>
            <p:cNvPr id="9" name="Rectangle 8"/>
            <p:cNvSpPr/>
            <p:nvPr/>
          </p:nvSpPr>
          <p:spPr>
            <a:xfrm>
              <a:off x="179512" y="836613"/>
              <a:ext cx="8784976" cy="5832747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96336" y="1952625"/>
              <a:ext cx="1368152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834925"/>
              <a:ext cx="8784976" cy="937891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96336" y="4401360"/>
              <a:ext cx="1368152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67988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3750" y="1952625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73750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6798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4008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400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20172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2017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32" y="836712"/>
            <a:ext cx="8424936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32" y="1952629"/>
            <a:ext cx="8424936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525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488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7B274FA-0424-4672-A29B-8BF025ADBBC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Logo" descr="C:\Users\Luc Benninger\Desktop\Logo.png"/>
          <p:cNvPicPr>
            <a:picLocks noChangeAspect="1" noChangeArrowheads="1"/>
          </p:cNvPicPr>
          <p:nvPr userDrawn="1">
            <p:custDataLst>
              <p:tags r:id="rId1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88" y="186087"/>
            <a:ext cx="1440000" cy="3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/>
          </p:cNvSpPr>
          <p:nvPr userDrawn="1">
            <p:custDataLst>
              <p:tags r:id="rId14"/>
            </p:custDataLst>
          </p:nvPr>
        </p:nvSpPr>
        <p:spPr>
          <a:xfrm>
            <a:off x="359534" y="275278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de-DE"/>
            </a:defPPr>
            <a:lvl1pPr>
              <a:defRPr sz="700">
                <a:latin typeface="Georgia" pitchFamily="18" charset="0"/>
              </a:defRPr>
            </a:lvl1pPr>
          </a:lstStyle>
          <a:p>
            <a:r>
              <a:rPr lang="en-US" sz="525" smtClean="0">
                <a:solidFill>
                  <a:prstClr val="black"/>
                </a:solidFill>
              </a:rPr>
              <a:t>Personal Care, Global Application Developemnt, Industrial &amp; Consumer Specialties, 29.02.2016</a:t>
            </a:r>
            <a:endParaRPr lang="de-DE" sz="525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73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hdr="0" dt="0"/>
  <p:txStyles>
    <p:titleStyle>
      <a:lvl1pPr algn="l" defTabSz="685783" rtl="0" eaLnBrk="1" latinLnBrk="0" hangingPunct="1">
        <a:lnSpc>
          <a:spcPts val="2400"/>
        </a:lnSpc>
        <a:spcBef>
          <a:spcPct val="0"/>
        </a:spcBef>
        <a:buNone/>
        <a:defRPr sz="21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</p:titleStyle>
    <p:bodyStyle>
      <a:lvl1pPr marL="200020" indent="-200020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–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35747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71476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07204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42931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Image Guides" hidden="1"/>
          <p:cNvGrpSpPr/>
          <p:nvPr userDrawn="1"/>
        </p:nvGrpSpPr>
        <p:grpSpPr>
          <a:xfrm>
            <a:off x="179514" y="834929"/>
            <a:ext cx="8784976" cy="5834435"/>
            <a:chOff x="179512" y="834925"/>
            <a:chExt cx="8784976" cy="5834435"/>
          </a:xfrm>
        </p:grpSpPr>
        <p:sp>
          <p:nvSpPr>
            <p:cNvPr id="9" name="Rectangle 8"/>
            <p:cNvSpPr/>
            <p:nvPr/>
          </p:nvSpPr>
          <p:spPr>
            <a:xfrm>
              <a:off x="179512" y="836613"/>
              <a:ext cx="8784976" cy="5832747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96336" y="1952625"/>
              <a:ext cx="1368152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834925"/>
              <a:ext cx="8784976" cy="937891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96336" y="4401360"/>
              <a:ext cx="1368152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67988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3750" y="1952625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73750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6798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4008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400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20172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2017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32" y="836712"/>
            <a:ext cx="8424936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32" y="1952629"/>
            <a:ext cx="8424936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525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488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7B274FA-0424-4672-A29B-8BF025ADBBC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Logo" descr="C:\Users\Luc Benninger\Desktop\Logo.png"/>
          <p:cNvPicPr>
            <a:picLocks noChangeAspect="1" noChangeArrowheads="1"/>
          </p:cNvPicPr>
          <p:nvPr userDrawn="1">
            <p:custDataLst>
              <p:tags r:id="rId1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88" y="186087"/>
            <a:ext cx="1440000" cy="3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/>
          </p:cNvSpPr>
          <p:nvPr userDrawn="1">
            <p:custDataLst>
              <p:tags r:id="rId14"/>
            </p:custDataLst>
          </p:nvPr>
        </p:nvSpPr>
        <p:spPr>
          <a:xfrm>
            <a:off x="359534" y="275278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de-DE"/>
            </a:defPPr>
            <a:lvl1pPr>
              <a:defRPr sz="700">
                <a:latin typeface="Georgia" pitchFamily="18" charset="0"/>
              </a:defRPr>
            </a:lvl1pPr>
          </a:lstStyle>
          <a:p>
            <a:r>
              <a:rPr lang="en-US" sz="525" smtClean="0">
                <a:solidFill>
                  <a:prstClr val="black"/>
                </a:solidFill>
              </a:rPr>
              <a:t>Personal Care, Global Application Developemnt, Industrial &amp; Consumer Specialties, 29.02.2016</a:t>
            </a:r>
            <a:endParaRPr lang="de-DE" sz="525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91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 dt="0"/>
  <p:txStyles>
    <p:titleStyle>
      <a:lvl1pPr algn="l" defTabSz="685783" rtl="0" eaLnBrk="1" latinLnBrk="0" hangingPunct="1">
        <a:lnSpc>
          <a:spcPts val="2400"/>
        </a:lnSpc>
        <a:spcBef>
          <a:spcPct val="0"/>
        </a:spcBef>
        <a:buNone/>
        <a:defRPr sz="21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</p:titleStyle>
    <p:bodyStyle>
      <a:lvl1pPr marL="200020" indent="-200020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–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35747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71476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07204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42931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Image Guides" hidden="1"/>
          <p:cNvGrpSpPr/>
          <p:nvPr userDrawn="1"/>
        </p:nvGrpSpPr>
        <p:grpSpPr>
          <a:xfrm>
            <a:off x="179514" y="834929"/>
            <a:ext cx="8784976" cy="5834435"/>
            <a:chOff x="179512" y="834925"/>
            <a:chExt cx="8784976" cy="5834435"/>
          </a:xfrm>
        </p:grpSpPr>
        <p:sp>
          <p:nvSpPr>
            <p:cNvPr id="9" name="Rectangle 8"/>
            <p:cNvSpPr/>
            <p:nvPr/>
          </p:nvSpPr>
          <p:spPr>
            <a:xfrm>
              <a:off x="179512" y="836613"/>
              <a:ext cx="8784976" cy="5832747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96336" y="1952625"/>
              <a:ext cx="1368152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834925"/>
              <a:ext cx="8784976" cy="937891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96336" y="4401360"/>
              <a:ext cx="1368152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67988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3750" y="1952625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73750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6798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4008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400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20172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2017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32" y="836712"/>
            <a:ext cx="8424936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32" y="1952629"/>
            <a:ext cx="8424936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525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488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7B274FA-0424-4672-A29B-8BF025ADBBC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Logo" descr="C:\Users\Luc Benninger\Desktop\Logo.png"/>
          <p:cNvPicPr>
            <a:picLocks noChangeAspect="1" noChangeArrowheads="1"/>
          </p:cNvPicPr>
          <p:nvPr userDrawn="1">
            <p:custDataLst>
              <p:tags r:id="rId1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88" y="186087"/>
            <a:ext cx="1440000" cy="3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/>
          </p:cNvSpPr>
          <p:nvPr userDrawn="1">
            <p:custDataLst>
              <p:tags r:id="rId14"/>
            </p:custDataLst>
          </p:nvPr>
        </p:nvSpPr>
        <p:spPr>
          <a:xfrm>
            <a:off x="359534" y="275278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de-DE"/>
            </a:defPPr>
            <a:lvl1pPr>
              <a:defRPr sz="700">
                <a:latin typeface="Georgia" pitchFamily="18" charset="0"/>
              </a:defRPr>
            </a:lvl1pPr>
          </a:lstStyle>
          <a:p>
            <a:r>
              <a:rPr lang="en-US" sz="525" smtClean="0">
                <a:solidFill>
                  <a:prstClr val="black"/>
                </a:solidFill>
              </a:rPr>
              <a:t>Personal Care, Global Application Developemnt, Industrial &amp; Consumer Specialties, 29.02.2016</a:t>
            </a:r>
            <a:endParaRPr lang="de-DE" sz="525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566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 dt="0"/>
  <p:txStyles>
    <p:titleStyle>
      <a:lvl1pPr algn="l" defTabSz="685783" rtl="0" eaLnBrk="1" latinLnBrk="0" hangingPunct="1">
        <a:lnSpc>
          <a:spcPts val="2400"/>
        </a:lnSpc>
        <a:spcBef>
          <a:spcPct val="0"/>
        </a:spcBef>
        <a:buNone/>
        <a:defRPr sz="21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</p:titleStyle>
    <p:bodyStyle>
      <a:lvl1pPr marL="200020" indent="-200020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–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35747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71476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07204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42931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Image Guides" hidden="1"/>
          <p:cNvGrpSpPr/>
          <p:nvPr userDrawn="1"/>
        </p:nvGrpSpPr>
        <p:grpSpPr>
          <a:xfrm>
            <a:off x="179514" y="834929"/>
            <a:ext cx="8784976" cy="5834435"/>
            <a:chOff x="179512" y="834925"/>
            <a:chExt cx="8784976" cy="5834435"/>
          </a:xfrm>
        </p:grpSpPr>
        <p:sp>
          <p:nvSpPr>
            <p:cNvPr id="9" name="Rectangle 8"/>
            <p:cNvSpPr/>
            <p:nvPr/>
          </p:nvSpPr>
          <p:spPr>
            <a:xfrm>
              <a:off x="179512" y="836613"/>
              <a:ext cx="8784976" cy="5832747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96336" y="1952625"/>
              <a:ext cx="1368152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834925"/>
              <a:ext cx="8784976" cy="937891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96336" y="4401360"/>
              <a:ext cx="1368152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67988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3750" y="1952625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73750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6798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4008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400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20172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2017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32" y="836712"/>
            <a:ext cx="8424936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32" y="1952629"/>
            <a:ext cx="8424936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525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488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7B274FA-0424-4672-A29B-8BF025ADBBC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Logo" descr="C:\Users\Luc Benninger\Desktop\Logo.png"/>
          <p:cNvPicPr>
            <a:picLocks noChangeAspect="1" noChangeArrowheads="1"/>
          </p:cNvPicPr>
          <p:nvPr userDrawn="1">
            <p:custDataLst>
              <p:tags r:id="rId1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88" y="186087"/>
            <a:ext cx="1440000" cy="3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/>
          </p:cNvSpPr>
          <p:nvPr userDrawn="1">
            <p:custDataLst>
              <p:tags r:id="rId14"/>
            </p:custDataLst>
          </p:nvPr>
        </p:nvSpPr>
        <p:spPr>
          <a:xfrm>
            <a:off x="359534" y="275278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de-DE"/>
            </a:defPPr>
            <a:lvl1pPr>
              <a:defRPr sz="700">
                <a:latin typeface="Georgia" pitchFamily="18" charset="0"/>
              </a:defRPr>
            </a:lvl1pPr>
          </a:lstStyle>
          <a:p>
            <a:r>
              <a:rPr lang="en-US" sz="525" smtClean="0">
                <a:solidFill>
                  <a:prstClr val="black"/>
                </a:solidFill>
              </a:rPr>
              <a:t>Personal Care, Global Application Developemnt, Industrial &amp; Consumer Specialties, 29.02.2016</a:t>
            </a:r>
            <a:endParaRPr lang="de-DE" sz="525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31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dt="0"/>
  <p:txStyles>
    <p:titleStyle>
      <a:lvl1pPr algn="l" defTabSz="685783" rtl="0" eaLnBrk="1" latinLnBrk="0" hangingPunct="1">
        <a:lnSpc>
          <a:spcPts val="2400"/>
        </a:lnSpc>
        <a:spcBef>
          <a:spcPct val="0"/>
        </a:spcBef>
        <a:buNone/>
        <a:defRPr sz="21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</p:titleStyle>
    <p:bodyStyle>
      <a:lvl1pPr marL="200020" indent="-200020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–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35747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71476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07204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42931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Image Guides" hidden="1"/>
          <p:cNvGrpSpPr/>
          <p:nvPr userDrawn="1"/>
        </p:nvGrpSpPr>
        <p:grpSpPr>
          <a:xfrm>
            <a:off x="179514" y="834929"/>
            <a:ext cx="8784976" cy="5834435"/>
            <a:chOff x="179512" y="834925"/>
            <a:chExt cx="8784976" cy="5834435"/>
          </a:xfrm>
        </p:grpSpPr>
        <p:sp>
          <p:nvSpPr>
            <p:cNvPr id="9" name="Rectangle 8"/>
            <p:cNvSpPr/>
            <p:nvPr/>
          </p:nvSpPr>
          <p:spPr>
            <a:xfrm>
              <a:off x="179512" y="836613"/>
              <a:ext cx="8784976" cy="5832747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96336" y="1952625"/>
              <a:ext cx="1368152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834925"/>
              <a:ext cx="8784976" cy="937891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96336" y="4401360"/>
              <a:ext cx="1368152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67988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3750" y="1952625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73750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6798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4008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400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20172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2017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32" y="836712"/>
            <a:ext cx="8424936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32" y="1952629"/>
            <a:ext cx="8424936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525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488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9E00F8-9BF3-4A43-A18E-BF9AD46DCF5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Logo" descr="C:\Users\Luc Benninger\Desktop\Logo.png"/>
          <p:cNvPicPr>
            <a:picLocks noChangeAspect="1" noChangeArrowheads="1"/>
          </p:cNvPicPr>
          <p:nvPr userDrawn="1">
            <p:custDataLst>
              <p:tags r:id="rId1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88" y="186087"/>
            <a:ext cx="1440000" cy="3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/>
          </p:cNvSpPr>
          <p:nvPr userDrawn="1">
            <p:custDataLst>
              <p:tags r:id="rId14"/>
            </p:custDataLst>
          </p:nvPr>
        </p:nvSpPr>
        <p:spPr>
          <a:xfrm>
            <a:off x="359534" y="275278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de-DE"/>
            </a:defPPr>
            <a:lvl1pPr>
              <a:defRPr sz="700">
                <a:latin typeface="Georgia" pitchFamily="18" charset="0"/>
              </a:defRPr>
            </a:lvl1pPr>
          </a:lstStyle>
          <a:p>
            <a:r>
              <a:rPr lang="en-GB" sz="525" smtClean="0">
                <a:solidFill>
                  <a:prstClr val="black"/>
                </a:solidFill>
              </a:rPr>
              <a:t>Karin, Business Unit Industrial &amp; Consumer Specialties, Personal Care EMEA, 02.05.2016</a:t>
            </a:r>
            <a:endParaRPr lang="de-DE" sz="525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5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783" rtl="0" eaLnBrk="1" latinLnBrk="0" hangingPunct="1">
        <a:lnSpc>
          <a:spcPts val="2400"/>
        </a:lnSpc>
        <a:spcBef>
          <a:spcPct val="0"/>
        </a:spcBef>
        <a:buNone/>
        <a:defRPr sz="21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</p:titleStyle>
    <p:bodyStyle>
      <a:lvl1pPr marL="214308" indent="-214308" algn="l" defTabSz="685783" rtl="0" eaLnBrk="1" latinLnBrk="0" hangingPunct="1">
        <a:lnSpc>
          <a:spcPct val="105000"/>
        </a:lnSpc>
        <a:spcBef>
          <a:spcPts val="900"/>
        </a:spcBef>
        <a:buFont typeface="Wingdings" panose="05000000000000000000" pitchFamily="2" charset="2"/>
        <a:buChar char="q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35747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71476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07204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42931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Image Guides" hidden="1"/>
          <p:cNvGrpSpPr/>
          <p:nvPr/>
        </p:nvGrpSpPr>
        <p:grpSpPr>
          <a:xfrm>
            <a:off x="179514" y="834929"/>
            <a:ext cx="8784976" cy="5834435"/>
            <a:chOff x="179512" y="834925"/>
            <a:chExt cx="8784976" cy="5834435"/>
          </a:xfrm>
        </p:grpSpPr>
        <p:sp>
          <p:nvSpPr>
            <p:cNvPr id="9" name="Rectangle 8"/>
            <p:cNvSpPr/>
            <p:nvPr/>
          </p:nvSpPr>
          <p:spPr>
            <a:xfrm>
              <a:off x="179512" y="836613"/>
              <a:ext cx="8784976" cy="5832747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96336" y="1952625"/>
              <a:ext cx="1368152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834925"/>
              <a:ext cx="8784976" cy="937891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96336" y="4401360"/>
              <a:ext cx="1368152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67988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3750" y="1952625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73750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6798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4008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400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20172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2017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32" y="836712"/>
            <a:ext cx="8424936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32" y="1952629"/>
            <a:ext cx="8424936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525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488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F7C7DA9-78CC-402E-B35E-7BFD5EDA7512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Logo" descr="C:\Users\Luc Benninger\Desktop\Logo.pn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88" y="186087"/>
            <a:ext cx="1440000" cy="3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359533" y="275278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de-DE"/>
            </a:defPPr>
            <a:lvl1pPr>
              <a:defRPr sz="700">
                <a:latin typeface="Georgia" pitchFamily="18" charset="0"/>
              </a:defRPr>
            </a:lvl1pPr>
          </a:lstStyle>
          <a:p>
            <a:r>
              <a:rPr lang="en-US" sz="525" smtClean="0">
                <a:solidFill>
                  <a:prstClr val="black"/>
                </a:solidFill>
              </a:rPr>
              <a:t>P.  Klug, T.Fricke, BU ICS, 21.10.2014</a:t>
            </a:r>
            <a:endParaRPr lang="de-DE" sz="525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32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783" rtl="0" eaLnBrk="1" latinLnBrk="0" hangingPunct="1">
        <a:lnSpc>
          <a:spcPts val="2400"/>
        </a:lnSpc>
        <a:spcBef>
          <a:spcPct val="0"/>
        </a:spcBef>
        <a:buNone/>
        <a:defRPr sz="21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</p:titleStyle>
    <p:bodyStyle>
      <a:lvl1pPr marL="200020" indent="-200020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–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35747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71476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07204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42931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Image Guides" hidden="1"/>
          <p:cNvGrpSpPr/>
          <p:nvPr/>
        </p:nvGrpSpPr>
        <p:grpSpPr>
          <a:xfrm>
            <a:off x="179514" y="834929"/>
            <a:ext cx="8784976" cy="5834435"/>
            <a:chOff x="179512" y="834925"/>
            <a:chExt cx="8784976" cy="5834435"/>
          </a:xfrm>
        </p:grpSpPr>
        <p:sp>
          <p:nvSpPr>
            <p:cNvPr id="9" name="Rectangle 8"/>
            <p:cNvSpPr/>
            <p:nvPr/>
          </p:nvSpPr>
          <p:spPr>
            <a:xfrm>
              <a:off x="179512" y="836613"/>
              <a:ext cx="8784976" cy="5832747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96336" y="1952625"/>
              <a:ext cx="1368152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834925"/>
              <a:ext cx="8784976" cy="937891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96336" y="4401360"/>
              <a:ext cx="1368152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67988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3750" y="1952625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73750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6798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4008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400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20172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2017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32" y="836712"/>
            <a:ext cx="8424936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32" y="1952629"/>
            <a:ext cx="8424936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525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488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9F7C7DA9-78CC-402E-B35E-7BFD5EDA7512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Logo" descr="C:\Users\Luc Benninger\Desktop\Logo.pn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88" y="186087"/>
            <a:ext cx="1440000" cy="3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359533" y="275278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de-DE"/>
            </a:defPPr>
            <a:lvl1pPr>
              <a:defRPr sz="700">
                <a:latin typeface="Georgia" pitchFamily="18" charset="0"/>
              </a:defRPr>
            </a:lvl1pPr>
          </a:lstStyle>
          <a:p>
            <a:r>
              <a:rPr lang="en-US" sz="525" smtClean="0">
                <a:solidFill>
                  <a:prstClr val="black"/>
                </a:solidFill>
              </a:rPr>
              <a:t>P.  Klug, T.Fricke, BU ICS, 21.10.2014</a:t>
            </a:r>
            <a:endParaRPr lang="de-DE" sz="525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5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hdr="0" dt="0"/>
  <p:txStyles>
    <p:titleStyle>
      <a:lvl1pPr algn="l" defTabSz="685783" rtl="0" eaLnBrk="1" latinLnBrk="0" hangingPunct="1">
        <a:lnSpc>
          <a:spcPts val="2400"/>
        </a:lnSpc>
        <a:spcBef>
          <a:spcPct val="0"/>
        </a:spcBef>
        <a:buNone/>
        <a:defRPr sz="21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</p:titleStyle>
    <p:bodyStyle>
      <a:lvl1pPr marL="200020" indent="-200020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–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35747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71476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07204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42931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/>
          </p:nvPr>
        </p:nvGraphicFramePr>
        <p:xfrm>
          <a:off x="1589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think-cell Slide" r:id="rId17" imgW="270" imgH="270" progId="TCLayout.ActiveDocument.1">
                  <p:embed/>
                </p:oleObj>
              </mc:Choice>
              <mc:Fallback>
                <p:oleObj name="think-cell Slide" r:id="rId1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9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Image Guides" hidden="1"/>
          <p:cNvGrpSpPr/>
          <p:nvPr/>
        </p:nvGrpSpPr>
        <p:grpSpPr>
          <a:xfrm>
            <a:off x="179514" y="834929"/>
            <a:ext cx="8784976" cy="5834435"/>
            <a:chOff x="179512" y="834925"/>
            <a:chExt cx="8784976" cy="5834435"/>
          </a:xfrm>
        </p:grpSpPr>
        <p:sp>
          <p:nvSpPr>
            <p:cNvPr id="9" name="Rectangle 8"/>
            <p:cNvSpPr/>
            <p:nvPr/>
          </p:nvSpPr>
          <p:spPr>
            <a:xfrm>
              <a:off x="179512" y="836613"/>
              <a:ext cx="8784976" cy="5832747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96336" y="1952625"/>
              <a:ext cx="1368152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834925"/>
              <a:ext cx="8784976" cy="937891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96336" y="4401360"/>
              <a:ext cx="1368152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67988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3750" y="1952625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73750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6798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4008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400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20172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2017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32" y="836712"/>
            <a:ext cx="8424936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32" y="1952629"/>
            <a:ext cx="8424936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525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488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C37FD35-4366-4D5D-A41B-FA226BFC94D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Logo" descr="C:\Users\Luc Benninger\Desktop\Logo.pn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88" y="186087"/>
            <a:ext cx="1440000" cy="34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/>
          </p:cNvSpPr>
          <p:nvPr>
            <p:custDataLst>
              <p:tags r:id="rId16"/>
            </p:custDataLst>
          </p:nvPr>
        </p:nvSpPr>
        <p:spPr>
          <a:xfrm>
            <a:off x="359534" y="275278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de-DE"/>
            </a:defPPr>
            <a:lvl1pPr>
              <a:defRPr sz="700">
                <a:latin typeface="Georgia" pitchFamily="18" charset="0"/>
              </a:defRPr>
            </a:lvl1pPr>
          </a:lstStyle>
          <a:p>
            <a:r>
              <a:rPr lang="en-US" sz="525" dirty="0" smtClean="0">
                <a:solidFill>
                  <a:prstClr val="black"/>
                </a:solidFill>
              </a:rPr>
              <a:t>Personal Care, </a:t>
            </a:r>
            <a:r>
              <a:rPr lang="ru-RU" sz="525" dirty="0" smtClean="0">
                <a:solidFill>
                  <a:prstClr val="black"/>
                </a:solidFill>
              </a:rPr>
              <a:t>02</a:t>
            </a:r>
            <a:r>
              <a:rPr lang="en-US" sz="525" dirty="0" smtClean="0">
                <a:solidFill>
                  <a:prstClr val="black"/>
                </a:solidFill>
              </a:rPr>
              <a:t>.0</a:t>
            </a:r>
            <a:r>
              <a:rPr lang="ru-RU" sz="525" dirty="0" smtClean="0">
                <a:solidFill>
                  <a:prstClr val="black"/>
                </a:solidFill>
              </a:rPr>
              <a:t>6</a:t>
            </a:r>
            <a:r>
              <a:rPr lang="en-US" sz="525" dirty="0" smtClean="0">
                <a:solidFill>
                  <a:prstClr val="black"/>
                </a:solidFill>
              </a:rPr>
              <a:t>.2016</a:t>
            </a:r>
            <a:endParaRPr lang="de-DE" sz="525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7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783" rtl="0" eaLnBrk="1" latinLnBrk="0" hangingPunct="1">
        <a:lnSpc>
          <a:spcPts val="2400"/>
        </a:lnSpc>
        <a:spcBef>
          <a:spcPct val="0"/>
        </a:spcBef>
        <a:buNone/>
        <a:defRPr sz="21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</p:titleStyle>
    <p:bodyStyle>
      <a:lvl1pPr marL="200020" indent="-200020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–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35747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71476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07204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42931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Image Guides" hidden="1"/>
          <p:cNvGrpSpPr/>
          <p:nvPr/>
        </p:nvGrpSpPr>
        <p:grpSpPr>
          <a:xfrm>
            <a:off x="179514" y="834929"/>
            <a:ext cx="8784976" cy="5834435"/>
            <a:chOff x="179512" y="834925"/>
            <a:chExt cx="8784976" cy="5834435"/>
          </a:xfrm>
        </p:grpSpPr>
        <p:sp>
          <p:nvSpPr>
            <p:cNvPr id="9" name="Rectangle 8"/>
            <p:cNvSpPr/>
            <p:nvPr/>
          </p:nvSpPr>
          <p:spPr>
            <a:xfrm>
              <a:off x="179512" y="836613"/>
              <a:ext cx="8784976" cy="5832747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96336" y="1952625"/>
              <a:ext cx="1368152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834925"/>
              <a:ext cx="8784976" cy="937891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96336" y="4401360"/>
              <a:ext cx="1368152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67988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3750" y="1952625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73750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6798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4008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400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20172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2017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32" y="836712"/>
            <a:ext cx="8424936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32" y="1952629"/>
            <a:ext cx="8424936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525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GB" smtClean="0">
                <a:solidFill>
                  <a:prstClr val="black"/>
                </a:solidFill>
              </a:rPr>
              <a:t>Public, GlucoTain® in Haircare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488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4469B1DD-F0C3-4794-8BFD-FC17006F3339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Logo" descr="C:\Users\Luc Benninger\Desktop\Logo.pn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88" y="186087"/>
            <a:ext cx="1440000" cy="3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359534" y="275278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de-DE"/>
            </a:defPPr>
            <a:lvl1pPr>
              <a:defRPr sz="700">
                <a:latin typeface="Georgia" pitchFamily="18" charset="0"/>
              </a:defRPr>
            </a:lvl1pPr>
          </a:lstStyle>
          <a:p>
            <a:r>
              <a:rPr lang="en-US" sz="525" smtClean="0">
                <a:solidFill>
                  <a:prstClr val="black"/>
                </a:solidFill>
              </a:rPr>
              <a:t>Personal Care, Global Application Developemnt, Industrial &amp; Consumer Specialties, 29.07.2016</a:t>
            </a:r>
            <a:endParaRPr lang="de-DE" sz="525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81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hdr="0" dt="0"/>
  <p:txStyles>
    <p:titleStyle>
      <a:lvl1pPr algn="l" defTabSz="685783" rtl="0" eaLnBrk="1" latinLnBrk="0" hangingPunct="1">
        <a:lnSpc>
          <a:spcPts val="2400"/>
        </a:lnSpc>
        <a:spcBef>
          <a:spcPct val="0"/>
        </a:spcBef>
        <a:buNone/>
        <a:defRPr sz="21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</p:titleStyle>
    <p:bodyStyle>
      <a:lvl1pPr marL="200020" indent="-200020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–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35747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71476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07204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42931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Image Guides" hidden="1"/>
          <p:cNvGrpSpPr/>
          <p:nvPr/>
        </p:nvGrpSpPr>
        <p:grpSpPr>
          <a:xfrm>
            <a:off x="179514" y="834929"/>
            <a:ext cx="8784976" cy="5834435"/>
            <a:chOff x="179512" y="834925"/>
            <a:chExt cx="8784976" cy="5834435"/>
          </a:xfrm>
        </p:grpSpPr>
        <p:sp>
          <p:nvSpPr>
            <p:cNvPr id="9" name="Rectangle 8"/>
            <p:cNvSpPr/>
            <p:nvPr/>
          </p:nvSpPr>
          <p:spPr>
            <a:xfrm>
              <a:off x="179512" y="836613"/>
              <a:ext cx="8784976" cy="5832747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96336" y="1952625"/>
              <a:ext cx="1368152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834925"/>
              <a:ext cx="8784976" cy="937891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96336" y="4401360"/>
              <a:ext cx="1368152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67988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3750" y="1952625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73750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6798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4008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400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20172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2017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32" y="836712"/>
            <a:ext cx="8424936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32" y="1952629"/>
            <a:ext cx="8424936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525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488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F2E5EC8-B1E2-42D0-BCD4-A40CDCB4B92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Logo" descr="C:\Users\Luc Benninger\Desktop\Logo.pn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88" y="186087"/>
            <a:ext cx="1440000" cy="3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359534" y="275278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de-DE"/>
            </a:defPPr>
            <a:lvl1pPr>
              <a:defRPr sz="700">
                <a:latin typeface="Georgia" pitchFamily="18" charset="0"/>
              </a:defRPr>
            </a:lvl1pPr>
          </a:lstStyle>
          <a:p>
            <a:r>
              <a:rPr lang="en-US" sz="525" smtClean="0">
                <a:solidFill>
                  <a:prstClr val="black"/>
                </a:solidFill>
              </a:rPr>
              <a:t>Personal Care, Global Application Developemnt, Industrial &amp; Consumer Specialties, 11.02.2016</a:t>
            </a:r>
            <a:endParaRPr lang="de-DE" sz="525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94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hf hdr="0" dt="0"/>
  <p:txStyles>
    <p:titleStyle>
      <a:lvl1pPr algn="l" defTabSz="685783" rtl="0" eaLnBrk="1" latinLnBrk="0" hangingPunct="1">
        <a:lnSpc>
          <a:spcPts val="2400"/>
        </a:lnSpc>
        <a:spcBef>
          <a:spcPct val="0"/>
        </a:spcBef>
        <a:buNone/>
        <a:defRPr sz="21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</p:titleStyle>
    <p:bodyStyle>
      <a:lvl1pPr marL="200020" indent="-200020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–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35747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71476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07204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42931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Image Guides" hidden="1"/>
          <p:cNvGrpSpPr/>
          <p:nvPr/>
        </p:nvGrpSpPr>
        <p:grpSpPr>
          <a:xfrm>
            <a:off x="179513" y="834927"/>
            <a:ext cx="8784976" cy="5834435"/>
            <a:chOff x="179512" y="834925"/>
            <a:chExt cx="8784976" cy="5834435"/>
          </a:xfrm>
        </p:grpSpPr>
        <p:sp>
          <p:nvSpPr>
            <p:cNvPr id="9" name="Rectangle 8"/>
            <p:cNvSpPr/>
            <p:nvPr/>
          </p:nvSpPr>
          <p:spPr>
            <a:xfrm>
              <a:off x="179512" y="836613"/>
              <a:ext cx="8784976" cy="5832747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96336" y="1952625"/>
              <a:ext cx="1368152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834925"/>
              <a:ext cx="8784976" cy="937891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96336" y="4401360"/>
              <a:ext cx="1368152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67988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3750" y="1952625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73750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6798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4008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400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20172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2017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32" y="836712"/>
            <a:ext cx="8424936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32" y="1952627"/>
            <a:ext cx="8424936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532" y="152637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525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3" y="152637"/>
            <a:ext cx="144016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488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F2E5EC8-B1E2-42D0-BCD4-A40CDCB4B92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Logo" descr="C:\Users\Luc Benninger\Desktop\Logo.pn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88" y="186087"/>
            <a:ext cx="1440000" cy="3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359533" y="275278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de-DE"/>
            </a:defPPr>
            <a:lvl1pPr>
              <a:defRPr sz="700">
                <a:latin typeface="Georgia" pitchFamily="18" charset="0"/>
              </a:defRPr>
            </a:lvl1pPr>
          </a:lstStyle>
          <a:p>
            <a:r>
              <a:rPr lang="en-US" sz="525" smtClean="0">
                <a:solidFill>
                  <a:prstClr val="black"/>
                </a:solidFill>
              </a:rPr>
              <a:t>Personal Care, Global Application Developemnt, Industrial &amp; Consumer Specialties, 11.02.2016</a:t>
            </a:r>
            <a:endParaRPr lang="de-DE" sz="525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71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hf hdr="0" dt="0"/>
  <p:txStyles>
    <p:titleStyle>
      <a:lvl1pPr algn="l" defTabSz="685800" rtl="0" eaLnBrk="1" latinLnBrk="0" hangingPunct="1">
        <a:lnSpc>
          <a:spcPts val="2400"/>
        </a:lnSpc>
        <a:spcBef>
          <a:spcPct val="0"/>
        </a:spcBef>
        <a:buNone/>
        <a:defRPr sz="21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</p:titleStyle>
    <p:bodyStyle>
      <a:lvl1pPr marL="200025" indent="-200025" algn="l" defTabSz="685800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–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35756" indent="-135731" algn="l" defTabSz="685800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71488" indent="-135731" algn="l" defTabSz="685800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07219" indent="-135731" algn="l" defTabSz="685800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42950" indent="-135731" algn="l" defTabSz="685800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Image Guides" hidden="1"/>
          <p:cNvGrpSpPr/>
          <p:nvPr userDrawn="1"/>
        </p:nvGrpSpPr>
        <p:grpSpPr>
          <a:xfrm>
            <a:off x="179512" y="834925"/>
            <a:ext cx="8784976" cy="5834435"/>
            <a:chOff x="179512" y="834925"/>
            <a:chExt cx="8784976" cy="5834435"/>
          </a:xfrm>
        </p:grpSpPr>
        <p:sp>
          <p:nvSpPr>
            <p:cNvPr id="9" name="Rectangle 8"/>
            <p:cNvSpPr/>
            <p:nvPr/>
          </p:nvSpPr>
          <p:spPr>
            <a:xfrm>
              <a:off x="179512" y="836613"/>
              <a:ext cx="8784976" cy="5832747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7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96336" y="1952625"/>
              <a:ext cx="1368152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7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834925"/>
              <a:ext cx="8784976" cy="937891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7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7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7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96336" y="4401360"/>
              <a:ext cx="1368152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7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67988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7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3750" y="1952625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7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73750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7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6798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7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4008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7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400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7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20172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7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2017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700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32" y="836712"/>
            <a:ext cx="8424936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32" y="1952625"/>
            <a:ext cx="8424936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531" y="152637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70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GB" smtClean="0">
                <a:solidFill>
                  <a:prstClr val="black"/>
                </a:solidFill>
              </a:rPr>
              <a:t>Confidential, GlucoTain liquiFlex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2" y="152637"/>
            <a:ext cx="144016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6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7B274FA-0424-4672-A29B-8BF025ADBBC1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Logo" descr="C:\Users\Luc Benninger\Desktop\Logo.png"/>
          <p:cNvPicPr>
            <a:picLocks noChangeAspect="1" noChangeArrowheads="1"/>
          </p:cNvPicPr>
          <p:nvPr userDrawn="1">
            <p:custDataLst>
              <p:tags r:id="rId1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88" y="186087"/>
            <a:ext cx="1440000" cy="3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/>
          </p:cNvSpPr>
          <p:nvPr userDrawn="1">
            <p:custDataLst>
              <p:tags r:id="rId14"/>
            </p:custDataLst>
          </p:nvPr>
        </p:nvSpPr>
        <p:spPr>
          <a:xfrm>
            <a:off x="359532" y="275278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de-DE"/>
            </a:defPPr>
            <a:lvl1pPr>
              <a:defRPr sz="700">
                <a:latin typeface="Georgia" pitchFamily="18" charset="0"/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Personal Care, Global Application Developemnt, Industrial &amp; Consumer Specialties, 29.02.2016</a:t>
            </a:r>
            <a:endParaRPr lang="de-DE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3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hf hdr="0" dt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8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5000"/>
        </a:lnSpc>
        <a:spcBef>
          <a:spcPts val="1200"/>
        </a:spcBef>
        <a:buFont typeface="Arial" pitchFamily="34" charset="0"/>
        <a:buChar char="–"/>
        <a:defRPr sz="1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47675" indent="-180975" algn="l" defTabSz="914400" rtl="0" eaLnBrk="1" latinLnBrk="0" hangingPunct="1">
        <a:lnSpc>
          <a:spcPct val="105000"/>
        </a:lnSpc>
        <a:spcBef>
          <a:spcPts val="1200"/>
        </a:spcBef>
        <a:buFont typeface="Arial" pitchFamily="34" charset="0"/>
        <a:buChar char="-"/>
        <a:defRPr sz="1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28650" indent="-180975" algn="l" defTabSz="914400" rtl="0" eaLnBrk="1" latinLnBrk="0" hangingPunct="1">
        <a:lnSpc>
          <a:spcPct val="105000"/>
        </a:lnSpc>
        <a:spcBef>
          <a:spcPts val="1200"/>
        </a:spcBef>
        <a:buFont typeface="Arial" pitchFamily="34" charset="0"/>
        <a:buChar char="-"/>
        <a:defRPr sz="1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09625" indent="-180975" algn="l" defTabSz="914400" rtl="0" eaLnBrk="1" latinLnBrk="0" hangingPunct="1">
        <a:lnSpc>
          <a:spcPct val="105000"/>
        </a:lnSpc>
        <a:spcBef>
          <a:spcPts val="1200"/>
        </a:spcBef>
        <a:buFont typeface="Arial" pitchFamily="34" charset="0"/>
        <a:buChar char="-"/>
        <a:defRPr sz="1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990600" indent="-180975" algn="l" defTabSz="914400" rtl="0" eaLnBrk="1" latinLnBrk="0" hangingPunct="1">
        <a:lnSpc>
          <a:spcPct val="105000"/>
        </a:lnSpc>
        <a:spcBef>
          <a:spcPts val="1200"/>
        </a:spcBef>
        <a:buFont typeface="Arial" pitchFamily="34" charset="0"/>
        <a:buChar char="-"/>
        <a:defRPr sz="17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/>
          </p:nvPr>
        </p:nvGraphicFramePr>
        <p:xfrm>
          <a:off x="1589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think-cell Slide" r:id="rId17" imgW="270" imgH="270" progId="TCLayout.ActiveDocument.1">
                  <p:embed/>
                </p:oleObj>
              </mc:Choice>
              <mc:Fallback>
                <p:oleObj name="think-cell Slide" r:id="rId1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9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Image Guides" hidden="1"/>
          <p:cNvGrpSpPr/>
          <p:nvPr/>
        </p:nvGrpSpPr>
        <p:grpSpPr>
          <a:xfrm>
            <a:off x="179514" y="834929"/>
            <a:ext cx="8784976" cy="5834435"/>
            <a:chOff x="179512" y="834925"/>
            <a:chExt cx="8784976" cy="5834435"/>
          </a:xfrm>
        </p:grpSpPr>
        <p:sp>
          <p:nvSpPr>
            <p:cNvPr id="9" name="Rectangle 8"/>
            <p:cNvSpPr/>
            <p:nvPr/>
          </p:nvSpPr>
          <p:spPr>
            <a:xfrm>
              <a:off x="179512" y="836613"/>
              <a:ext cx="8784976" cy="5832747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96336" y="1952625"/>
              <a:ext cx="1368152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834925"/>
              <a:ext cx="8784976" cy="937891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96336" y="4401360"/>
              <a:ext cx="1368152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67988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3750" y="1952625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73750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6798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4008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400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20172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2017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32" y="836712"/>
            <a:ext cx="8424936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32" y="1952629"/>
            <a:ext cx="8424936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525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488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C37FD35-4366-4D5D-A41B-FA226BFC94D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Logo" descr="C:\Users\Luc Benninger\Desktop\Logo.pn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88" y="186087"/>
            <a:ext cx="1440000" cy="34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/>
          </p:cNvSpPr>
          <p:nvPr>
            <p:custDataLst>
              <p:tags r:id="rId16"/>
            </p:custDataLst>
          </p:nvPr>
        </p:nvSpPr>
        <p:spPr>
          <a:xfrm>
            <a:off x="359534" y="275278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de-DE"/>
            </a:defPPr>
            <a:lvl1pPr>
              <a:defRPr sz="700">
                <a:latin typeface="Georgia" pitchFamily="18" charset="0"/>
              </a:defRPr>
            </a:lvl1pPr>
          </a:lstStyle>
          <a:p>
            <a:r>
              <a:rPr lang="en-US" sz="525" dirty="0" smtClean="0">
                <a:solidFill>
                  <a:prstClr val="black"/>
                </a:solidFill>
              </a:rPr>
              <a:t>Personal Care, </a:t>
            </a:r>
            <a:r>
              <a:rPr lang="ru-RU" sz="525" dirty="0" smtClean="0">
                <a:solidFill>
                  <a:prstClr val="black"/>
                </a:solidFill>
              </a:rPr>
              <a:t>02</a:t>
            </a:r>
            <a:r>
              <a:rPr lang="en-US" sz="525" dirty="0" smtClean="0">
                <a:solidFill>
                  <a:prstClr val="black"/>
                </a:solidFill>
              </a:rPr>
              <a:t>.0</a:t>
            </a:r>
            <a:r>
              <a:rPr lang="ru-RU" sz="525" dirty="0" smtClean="0">
                <a:solidFill>
                  <a:prstClr val="black"/>
                </a:solidFill>
              </a:rPr>
              <a:t>6</a:t>
            </a:r>
            <a:r>
              <a:rPr lang="en-US" sz="525" dirty="0" smtClean="0">
                <a:solidFill>
                  <a:prstClr val="black"/>
                </a:solidFill>
              </a:rPr>
              <a:t>.2016</a:t>
            </a:r>
            <a:endParaRPr lang="de-DE" sz="525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89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783" rtl="0" eaLnBrk="1" latinLnBrk="0" hangingPunct="1">
        <a:lnSpc>
          <a:spcPts val="2400"/>
        </a:lnSpc>
        <a:spcBef>
          <a:spcPct val="0"/>
        </a:spcBef>
        <a:buNone/>
        <a:defRPr sz="21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</p:titleStyle>
    <p:bodyStyle>
      <a:lvl1pPr marL="200020" indent="-200020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–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35747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71476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07204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42931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/>
          </p:nvPr>
        </p:nvGraphicFramePr>
        <p:xfrm>
          <a:off x="1589" y="1592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6" name="think-cell Slide" r:id="rId17" imgW="270" imgH="270" progId="TCLayout.ActiveDocument.1">
                  <p:embed/>
                </p:oleObj>
              </mc:Choice>
              <mc:Fallback>
                <p:oleObj name="think-cell Slide" r:id="rId1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9" y="1592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Image Guides" hidden="1"/>
          <p:cNvGrpSpPr/>
          <p:nvPr/>
        </p:nvGrpSpPr>
        <p:grpSpPr>
          <a:xfrm>
            <a:off x="179514" y="834929"/>
            <a:ext cx="8784976" cy="5834435"/>
            <a:chOff x="179512" y="834925"/>
            <a:chExt cx="8784976" cy="5834435"/>
          </a:xfrm>
        </p:grpSpPr>
        <p:sp>
          <p:nvSpPr>
            <p:cNvPr id="9" name="Rectangle 8"/>
            <p:cNvSpPr/>
            <p:nvPr/>
          </p:nvSpPr>
          <p:spPr>
            <a:xfrm>
              <a:off x="179512" y="836613"/>
              <a:ext cx="8784976" cy="5832747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96336" y="1952625"/>
              <a:ext cx="1368152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834925"/>
              <a:ext cx="8784976" cy="937891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96336" y="4401360"/>
              <a:ext cx="1368152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67988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3750" y="1952625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73750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6798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4008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400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20172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2017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32" y="836712"/>
            <a:ext cx="8424936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32" y="1952629"/>
            <a:ext cx="8424936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525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Public, GlucoTain - Sulfate-Free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488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C37FD35-4366-4D5D-A41B-FA226BFC94D8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Logo" descr="C:\Users\Luc Benninger\Desktop\Logo.png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88" y="186087"/>
            <a:ext cx="1440000" cy="343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/>
          </p:cNvSpPr>
          <p:nvPr>
            <p:custDataLst>
              <p:tags r:id="rId16"/>
            </p:custDataLst>
          </p:nvPr>
        </p:nvSpPr>
        <p:spPr>
          <a:xfrm>
            <a:off x="359534" y="275278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de-DE"/>
            </a:defPPr>
            <a:lvl1pPr>
              <a:defRPr sz="700">
                <a:latin typeface="Georgia" pitchFamily="18" charset="0"/>
              </a:defRPr>
            </a:lvl1pPr>
          </a:lstStyle>
          <a:p>
            <a:r>
              <a:rPr lang="en-US" sz="525" dirty="0" smtClean="0">
                <a:solidFill>
                  <a:prstClr val="black"/>
                </a:solidFill>
              </a:rPr>
              <a:t>Personal Care, </a:t>
            </a:r>
            <a:r>
              <a:rPr lang="ru-RU" sz="525" dirty="0" smtClean="0">
                <a:solidFill>
                  <a:prstClr val="black"/>
                </a:solidFill>
              </a:rPr>
              <a:t>02</a:t>
            </a:r>
            <a:r>
              <a:rPr lang="en-US" sz="525" dirty="0" smtClean="0">
                <a:solidFill>
                  <a:prstClr val="black"/>
                </a:solidFill>
              </a:rPr>
              <a:t>.0</a:t>
            </a:r>
            <a:r>
              <a:rPr lang="ru-RU" sz="525" dirty="0" smtClean="0">
                <a:solidFill>
                  <a:prstClr val="black"/>
                </a:solidFill>
              </a:rPr>
              <a:t>6</a:t>
            </a:r>
            <a:r>
              <a:rPr lang="en-US" sz="525" dirty="0" smtClean="0">
                <a:solidFill>
                  <a:prstClr val="black"/>
                </a:solidFill>
              </a:rPr>
              <a:t>.2016</a:t>
            </a:r>
            <a:endParaRPr lang="de-DE" sz="525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60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783" rtl="0" eaLnBrk="1" latinLnBrk="0" hangingPunct="1">
        <a:lnSpc>
          <a:spcPts val="2400"/>
        </a:lnSpc>
        <a:spcBef>
          <a:spcPct val="0"/>
        </a:spcBef>
        <a:buNone/>
        <a:defRPr sz="21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</p:titleStyle>
    <p:bodyStyle>
      <a:lvl1pPr marL="200020" indent="-200020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–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35747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71476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07204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42931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Image Guides" hidden="1"/>
          <p:cNvGrpSpPr/>
          <p:nvPr/>
        </p:nvGrpSpPr>
        <p:grpSpPr>
          <a:xfrm>
            <a:off x="179514" y="834929"/>
            <a:ext cx="8784976" cy="5834435"/>
            <a:chOff x="179512" y="834925"/>
            <a:chExt cx="8784976" cy="5834435"/>
          </a:xfrm>
        </p:grpSpPr>
        <p:sp>
          <p:nvSpPr>
            <p:cNvPr id="9" name="Rectangle 8"/>
            <p:cNvSpPr/>
            <p:nvPr/>
          </p:nvSpPr>
          <p:spPr>
            <a:xfrm>
              <a:off x="179512" y="836613"/>
              <a:ext cx="8784976" cy="5832747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96336" y="1952625"/>
              <a:ext cx="1368152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834925"/>
              <a:ext cx="8784976" cy="937891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96336" y="4401360"/>
              <a:ext cx="1368152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67988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3750" y="1952625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73750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6798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4008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400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20172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2017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32" y="836712"/>
            <a:ext cx="8424936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32" y="1952629"/>
            <a:ext cx="8424936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525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488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F2E5EC8-B1E2-42D0-BCD4-A40CDCB4B92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Logo" descr="C:\Users\Luc Benninger\Desktop\Logo.pn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88" y="186087"/>
            <a:ext cx="1440000" cy="3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359534" y="275278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de-DE"/>
            </a:defPPr>
            <a:lvl1pPr>
              <a:defRPr sz="700">
                <a:latin typeface="Georgia" pitchFamily="18" charset="0"/>
              </a:defRPr>
            </a:lvl1pPr>
          </a:lstStyle>
          <a:p>
            <a:r>
              <a:rPr lang="en-US" sz="525" smtClean="0">
                <a:solidFill>
                  <a:prstClr val="black"/>
                </a:solidFill>
              </a:rPr>
              <a:t>Personal Care, Global Application Developemnt, Industrial &amp; Consumer Specialties, 11.02.2016</a:t>
            </a:r>
            <a:endParaRPr lang="de-DE" sz="525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480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dt="0"/>
  <p:txStyles>
    <p:titleStyle>
      <a:lvl1pPr algn="l" defTabSz="685783" rtl="0" eaLnBrk="1" latinLnBrk="0" hangingPunct="1">
        <a:lnSpc>
          <a:spcPts val="2400"/>
        </a:lnSpc>
        <a:spcBef>
          <a:spcPct val="0"/>
        </a:spcBef>
        <a:buNone/>
        <a:defRPr sz="21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</p:titleStyle>
    <p:bodyStyle>
      <a:lvl1pPr marL="200020" indent="-200020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–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35747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71476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07204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42931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Image Guides" hidden="1"/>
          <p:cNvGrpSpPr/>
          <p:nvPr/>
        </p:nvGrpSpPr>
        <p:grpSpPr>
          <a:xfrm>
            <a:off x="179514" y="834929"/>
            <a:ext cx="8784976" cy="5834435"/>
            <a:chOff x="179512" y="834925"/>
            <a:chExt cx="8784976" cy="5834435"/>
          </a:xfrm>
        </p:grpSpPr>
        <p:sp>
          <p:nvSpPr>
            <p:cNvPr id="9" name="Rectangle 8"/>
            <p:cNvSpPr/>
            <p:nvPr/>
          </p:nvSpPr>
          <p:spPr>
            <a:xfrm>
              <a:off x="179512" y="836613"/>
              <a:ext cx="8784976" cy="5832747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96336" y="1952625"/>
              <a:ext cx="1368152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834925"/>
              <a:ext cx="8784976" cy="937891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96336" y="4401360"/>
              <a:ext cx="1368152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67988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3750" y="1952625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73750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6798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4008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400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20172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2017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32" y="836712"/>
            <a:ext cx="8424936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32" y="1952629"/>
            <a:ext cx="8424936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525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488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F2E5EC8-B1E2-42D0-BCD4-A40CDCB4B92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Logo" descr="C:\Users\Luc Benninger\Desktop\Logo.pn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88" y="186087"/>
            <a:ext cx="1440000" cy="3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359534" y="275278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de-DE"/>
            </a:defPPr>
            <a:lvl1pPr>
              <a:defRPr sz="700">
                <a:latin typeface="Georgia" pitchFamily="18" charset="0"/>
              </a:defRPr>
            </a:lvl1pPr>
          </a:lstStyle>
          <a:p>
            <a:r>
              <a:rPr lang="en-US" sz="525" smtClean="0">
                <a:solidFill>
                  <a:prstClr val="black"/>
                </a:solidFill>
              </a:rPr>
              <a:t>Personal Care, Global Application Developemnt, Industrial &amp; Consumer Specialties, 11.02.2016</a:t>
            </a:r>
            <a:endParaRPr lang="de-DE" sz="525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7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dt="0"/>
  <p:txStyles>
    <p:titleStyle>
      <a:lvl1pPr algn="l" defTabSz="685783" rtl="0" eaLnBrk="1" latinLnBrk="0" hangingPunct="1">
        <a:lnSpc>
          <a:spcPts val="2400"/>
        </a:lnSpc>
        <a:spcBef>
          <a:spcPct val="0"/>
        </a:spcBef>
        <a:buNone/>
        <a:defRPr sz="21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</p:titleStyle>
    <p:bodyStyle>
      <a:lvl1pPr marL="200020" indent="-200020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–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35747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71476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07204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42931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Image Guides" hidden="1"/>
          <p:cNvGrpSpPr/>
          <p:nvPr/>
        </p:nvGrpSpPr>
        <p:grpSpPr>
          <a:xfrm>
            <a:off x="179514" y="834929"/>
            <a:ext cx="8784976" cy="5834435"/>
            <a:chOff x="179512" y="834925"/>
            <a:chExt cx="8784976" cy="5834435"/>
          </a:xfrm>
        </p:grpSpPr>
        <p:sp>
          <p:nvSpPr>
            <p:cNvPr id="9" name="Rectangle 8"/>
            <p:cNvSpPr/>
            <p:nvPr/>
          </p:nvSpPr>
          <p:spPr>
            <a:xfrm>
              <a:off x="179512" y="836613"/>
              <a:ext cx="8784976" cy="5832747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96336" y="1952625"/>
              <a:ext cx="1368152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834925"/>
              <a:ext cx="8784976" cy="937891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96336" y="4401360"/>
              <a:ext cx="1368152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67988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3750" y="1952625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73750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6798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4008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400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20172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2017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32" y="836712"/>
            <a:ext cx="8424936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32" y="1952629"/>
            <a:ext cx="8424936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525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488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F2E5EC8-B1E2-42D0-BCD4-A40CDCB4B92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Logo" descr="C:\Users\Luc Benninger\Desktop\Logo.pn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88" y="186087"/>
            <a:ext cx="1440000" cy="3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359534" y="275278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de-DE"/>
            </a:defPPr>
            <a:lvl1pPr>
              <a:defRPr sz="700">
                <a:latin typeface="Georgia" pitchFamily="18" charset="0"/>
              </a:defRPr>
            </a:lvl1pPr>
          </a:lstStyle>
          <a:p>
            <a:r>
              <a:rPr lang="en-US" sz="525" smtClean="0">
                <a:solidFill>
                  <a:prstClr val="black"/>
                </a:solidFill>
              </a:rPr>
              <a:t>Personal Care, Global Application Developemnt, Industrial &amp; Consumer Specialties, 11.02.2016</a:t>
            </a:r>
            <a:endParaRPr lang="de-DE" sz="525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2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dt="0"/>
  <p:txStyles>
    <p:titleStyle>
      <a:lvl1pPr algn="l" defTabSz="685783" rtl="0" eaLnBrk="1" latinLnBrk="0" hangingPunct="1">
        <a:lnSpc>
          <a:spcPts val="2400"/>
        </a:lnSpc>
        <a:spcBef>
          <a:spcPct val="0"/>
        </a:spcBef>
        <a:buNone/>
        <a:defRPr sz="21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</p:titleStyle>
    <p:bodyStyle>
      <a:lvl1pPr marL="200020" indent="-200020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–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35747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71476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07204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42931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Image Guides" hidden="1"/>
          <p:cNvGrpSpPr/>
          <p:nvPr/>
        </p:nvGrpSpPr>
        <p:grpSpPr>
          <a:xfrm>
            <a:off x="179514" y="834929"/>
            <a:ext cx="8784976" cy="5834435"/>
            <a:chOff x="179512" y="834925"/>
            <a:chExt cx="8784976" cy="5834435"/>
          </a:xfrm>
        </p:grpSpPr>
        <p:sp>
          <p:nvSpPr>
            <p:cNvPr id="9" name="Rectangle 8"/>
            <p:cNvSpPr/>
            <p:nvPr/>
          </p:nvSpPr>
          <p:spPr>
            <a:xfrm>
              <a:off x="179512" y="836613"/>
              <a:ext cx="8784976" cy="5832747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96336" y="1952625"/>
              <a:ext cx="1368152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834925"/>
              <a:ext cx="8784976" cy="937891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96336" y="4401360"/>
              <a:ext cx="1368152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67988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3750" y="1952625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73750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6798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4008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400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20172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2017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32" y="836712"/>
            <a:ext cx="8424936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32" y="1952629"/>
            <a:ext cx="8424936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525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488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F2E5EC8-B1E2-42D0-BCD4-A40CDCB4B92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Logo" descr="C:\Users\Luc Benninger\Desktop\Logo.pn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88" y="186087"/>
            <a:ext cx="1440000" cy="3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359534" y="275278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de-DE"/>
            </a:defPPr>
            <a:lvl1pPr>
              <a:defRPr sz="700">
                <a:latin typeface="Georgia" pitchFamily="18" charset="0"/>
              </a:defRPr>
            </a:lvl1pPr>
          </a:lstStyle>
          <a:p>
            <a:r>
              <a:rPr lang="en-US" sz="525" smtClean="0">
                <a:solidFill>
                  <a:prstClr val="black"/>
                </a:solidFill>
              </a:rPr>
              <a:t>Personal Care, Global Application Developemnt, Industrial &amp; Consumer Specialties, 11.02.2016</a:t>
            </a:r>
            <a:endParaRPr lang="de-DE" sz="525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19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dt="0"/>
  <p:txStyles>
    <p:titleStyle>
      <a:lvl1pPr algn="l" defTabSz="685783" rtl="0" eaLnBrk="1" latinLnBrk="0" hangingPunct="1">
        <a:lnSpc>
          <a:spcPts val="2400"/>
        </a:lnSpc>
        <a:spcBef>
          <a:spcPct val="0"/>
        </a:spcBef>
        <a:buNone/>
        <a:defRPr sz="21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</p:titleStyle>
    <p:bodyStyle>
      <a:lvl1pPr marL="200020" indent="-200020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–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35747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71476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07204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42931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Image Guides" hidden="1"/>
          <p:cNvGrpSpPr/>
          <p:nvPr/>
        </p:nvGrpSpPr>
        <p:grpSpPr>
          <a:xfrm>
            <a:off x="179514" y="834929"/>
            <a:ext cx="8784976" cy="5834435"/>
            <a:chOff x="179512" y="834925"/>
            <a:chExt cx="8784976" cy="5834435"/>
          </a:xfrm>
        </p:grpSpPr>
        <p:sp>
          <p:nvSpPr>
            <p:cNvPr id="9" name="Rectangle 8"/>
            <p:cNvSpPr/>
            <p:nvPr/>
          </p:nvSpPr>
          <p:spPr>
            <a:xfrm>
              <a:off x="179512" y="836613"/>
              <a:ext cx="8784976" cy="5832747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96336" y="1952625"/>
              <a:ext cx="1368152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834925"/>
              <a:ext cx="8784976" cy="937891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79512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951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596336" y="4401360"/>
              <a:ext cx="1368152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67988" y="1952624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673750" y="1952625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673750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6798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644008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644008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120172" y="1952625"/>
              <a:ext cx="1296000" cy="2267999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20172" y="4401360"/>
              <a:ext cx="1296000" cy="2268000"/>
            </a:xfrm>
            <a:prstGeom prst="rect">
              <a:avLst/>
            </a:prstGeom>
            <a:solidFill>
              <a:srgbClr val="F7D5D3">
                <a:alpha val="50196"/>
              </a:srgbClr>
            </a:solidFill>
            <a:ln w="3175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32" y="836712"/>
            <a:ext cx="8424936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32" y="1952629"/>
            <a:ext cx="8424936" cy="45370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9533" y="152637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525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r>
              <a:rPr lang="en-GB" smtClean="0">
                <a:solidFill>
                  <a:prstClr val="black"/>
                </a:solidFill>
              </a:rPr>
              <a:t>Public, GlucoTain® in Skincare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9514" y="152637"/>
            <a:ext cx="144016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lvl1pPr algn="l">
              <a:defRPr sz="488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F2E5EC8-B1E2-42D0-BCD4-A40CDCB4B926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1026" name="Logo" descr="C:\Users\Luc Benninger\Desktop\Logo.pn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88" y="186087"/>
            <a:ext cx="1440000" cy="3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>
            <a:spLocks/>
          </p:cNvSpPr>
          <p:nvPr>
            <p:custDataLst>
              <p:tags r:id="rId14"/>
            </p:custDataLst>
          </p:nvPr>
        </p:nvSpPr>
        <p:spPr>
          <a:xfrm>
            <a:off x="359534" y="275278"/>
            <a:ext cx="5616625" cy="144016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>
            <a:defPPr>
              <a:defRPr lang="de-DE"/>
            </a:defPPr>
            <a:lvl1pPr>
              <a:defRPr sz="700">
                <a:latin typeface="Georgia" pitchFamily="18" charset="0"/>
              </a:defRPr>
            </a:lvl1pPr>
          </a:lstStyle>
          <a:p>
            <a:r>
              <a:rPr lang="en-US" sz="525" smtClean="0">
                <a:solidFill>
                  <a:prstClr val="black"/>
                </a:solidFill>
              </a:rPr>
              <a:t>Personal Care, Global Application Developemnt, Industrial &amp; Consumer Specialties, 11.02.2016</a:t>
            </a:r>
            <a:endParaRPr lang="de-DE" sz="525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72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dt="0"/>
  <p:txStyles>
    <p:titleStyle>
      <a:lvl1pPr algn="l" defTabSz="685783" rtl="0" eaLnBrk="1" latinLnBrk="0" hangingPunct="1">
        <a:lnSpc>
          <a:spcPts val="2400"/>
        </a:lnSpc>
        <a:spcBef>
          <a:spcPct val="0"/>
        </a:spcBef>
        <a:buNone/>
        <a:defRPr sz="2100" kern="1200">
          <a:solidFill>
            <a:schemeClr val="tx1"/>
          </a:solidFill>
          <a:latin typeface="Georgia" pitchFamily="18" charset="0"/>
          <a:ea typeface="+mj-ea"/>
          <a:cs typeface="+mj-cs"/>
        </a:defRPr>
      </a:lvl1pPr>
    </p:titleStyle>
    <p:bodyStyle>
      <a:lvl1pPr marL="200020" indent="-200020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–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35747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471476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607204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742931" indent="-135728" algn="l" defTabSz="685783" rtl="0" eaLnBrk="1" latinLnBrk="0" hangingPunct="1">
        <a:lnSpc>
          <a:spcPct val="105000"/>
        </a:lnSpc>
        <a:spcBef>
          <a:spcPts val="900"/>
        </a:spcBef>
        <a:buFont typeface="Arial" pitchFamily="34" charset="0"/>
        <a:buChar char="-"/>
        <a:defRPr sz="12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32.xml"/><Relationship Id="rId1" Type="http://schemas.openxmlformats.org/officeDocument/2006/relationships/themeOverride" Target="../theme/themeOverride25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257.xml"/><Relationship Id="rId4" Type="http://schemas.openxmlformats.org/officeDocument/2006/relationships/image" Target="../media/image14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10.xml"/><Relationship Id="rId1" Type="http://schemas.openxmlformats.org/officeDocument/2006/relationships/themeOverride" Target="../theme/themeOverride258.xml"/><Relationship Id="rId4" Type="http://schemas.openxmlformats.org/officeDocument/2006/relationships/image" Target="../media/image14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0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1.xml"/><Relationship Id="rId1" Type="http://schemas.openxmlformats.org/officeDocument/2006/relationships/themeOverride" Target="../theme/themeOverride259.xml"/><Relationship Id="rId4" Type="http://schemas.openxmlformats.org/officeDocument/2006/relationships/image" Target="../media/image14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82.xml"/><Relationship Id="rId1" Type="http://schemas.openxmlformats.org/officeDocument/2006/relationships/themeOverride" Target="../theme/themeOverride260.xml"/><Relationship Id="rId4" Type="http://schemas.openxmlformats.org/officeDocument/2006/relationships/image" Target="../media/image14.t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8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2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4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120.xml"/><Relationship Id="rId1" Type="http://schemas.openxmlformats.org/officeDocument/2006/relationships/themeOverride" Target="../theme/themeOverride262.xml"/><Relationship Id="rId6" Type="http://schemas.microsoft.com/office/2007/relationships/hdphoto" Target="../media/hdphoto1.wdp"/><Relationship Id="rId5" Type="http://schemas.openxmlformats.org/officeDocument/2006/relationships/image" Target="../media/image43.jpeg"/><Relationship Id="rId4" Type="http://schemas.openxmlformats.org/officeDocument/2006/relationships/image" Target="../media/image42.tiff"/><Relationship Id="rId9" Type="http://schemas.openxmlformats.org/officeDocument/2006/relationships/image" Target="../media/image45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20.xml"/><Relationship Id="rId1" Type="http://schemas.openxmlformats.org/officeDocument/2006/relationships/themeOverride" Target="../theme/themeOverride263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tiff"/><Relationship Id="rId9" Type="http://schemas.openxmlformats.org/officeDocument/2006/relationships/image" Target="../media/image45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20.xml"/><Relationship Id="rId1" Type="http://schemas.openxmlformats.org/officeDocument/2006/relationships/themeOverride" Target="../theme/themeOverride264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tiff"/><Relationship Id="rId9" Type="http://schemas.openxmlformats.org/officeDocument/2006/relationships/image" Target="../media/image48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2.tiff"/><Relationship Id="rId7" Type="http://schemas.openxmlformats.org/officeDocument/2006/relationships/image" Target="../media/image14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49.png"/><Relationship Id="rId5" Type="http://schemas.microsoft.com/office/2007/relationships/hdphoto" Target="../media/hdphoto2.wdp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20.xml"/><Relationship Id="rId1" Type="http://schemas.openxmlformats.org/officeDocument/2006/relationships/themeOverride" Target="../theme/themeOverride265.xml"/><Relationship Id="rId6" Type="http://schemas.microsoft.com/office/2007/relationships/hdphoto" Target="../media/hdphoto2.wdp"/><Relationship Id="rId5" Type="http://schemas.openxmlformats.org/officeDocument/2006/relationships/image" Target="../media/image43.jpeg"/><Relationship Id="rId4" Type="http://schemas.openxmlformats.org/officeDocument/2006/relationships/image" Target="../media/image42.tiff"/><Relationship Id="rId9" Type="http://schemas.openxmlformats.org/officeDocument/2006/relationships/image" Target="../media/image4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13" Type="http://schemas.openxmlformats.org/officeDocument/2006/relationships/image" Target="../media/image22.png"/><Relationship Id="rId3" Type="http://schemas.openxmlformats.org/officeDocument/2006/relationships/tags" Target="../tags/tag410.xml"/><Relationship Id="rId7" Type="http://schemas.openxmlformats.org/officeDocument/2006/relationships/oleObject" Target="../embeddings/oleObject5.bin"/><Relationship Id="rId12" Type="http://schemas.openxmlformats.org/officeDocument/2006/relationships/image" Target="../media/image21.png"/><Relationship Id="rId2" Type="http://schemas.openxmlformats.org/officeDocument/2006/relationships/vmlDrawing" Target="../drawings/vmlDrawing5.vml"/><Relationship Id="rId1" Type="http://schemas.openxmlformats.org/officeDocument/2006/relationships/themeOverride" Target="../theme/themeOverride255.xml"/><Relationship Id="rId6" Type="http://schemas.openxmlformats.org/officeDocument/2006/relationships/image" Target="../media/image17.jp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4.tif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256.xml"/><Relationship Id="rId5" Type="http://schemas.openxmlformats.org/officeDocument/2006/relationships/image" Target="../media/image14.tif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"/><Relationship Id="rId3" Type="http://schemas.openxmlformats.org/officeDocument/2006/relationships/oleObject" Target="../embeddings/oleObject6.bin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2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"/><Relationship Id="rId3" Type="http://schemas.openxmlformats.org/officeDocument/2006/relationships/oleObject" Target="../embeddings/oleObject7.bin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22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12"/>
          <a:stretch>
            <a:fillRect/>
          </a:stretch>
        </p:blipFill>
        <p:spPr/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13458" y="544010"/>
            <a:ext cx="5119671" cy="2048531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0000"/>
                </a:solidFill>
              </a:rPr>
              <a:t>СПОСОБЫ ОПТИМИЗАЦИИ</a:t>
            </a:r>
            <a:endParaRPr lang="en-GB" sz="2800" dirty="0">
              <a:solidFill>
                <a:srgbClr val="000000"/>
              </a:solidFill>
            </a:endParaRPr>
          </a:p>
          <a:p>
            <a:r>
              <a:rPr lang="ru-RU" sz="2800" dirty="0" smtClean="0">
                <a:solidFill>
                  <a:schemeClr val="tx1"/>
                </a:solidFill>
              </a:rPr>
              <a:t>СМЫВАЕМЫХ КОСМЕТИЧЕСКИХ СРЕДСТВ С ПОМОЩЬЮ НОВЫХ ПАВ </a:t>
            </a:r>
            <a:r>
              <a:rPr lang="en-GB" sz="2800" dirty="0" err="1">
                <a:solidFill>
                  <a:srgbClr val="000000"/>
                </a:solidFill>
              </a:rPr>
              <a:t>GlucoTain</a:t>
            </a:r>
            <a:r>
              <a:rPr lang="en-GB" sz="2800" baseline="30000" dirty="0">
                <a:solidFill>
                  <a:srgbClr val="000000"/>
                </a:solidFill>
                <a:latin typeface="Georgia" charset="0"/>
              </a:rPr>
              <a:t>®</a:t>
            </a:r>
            <a:endParaRPr lang="en-GB" sz="2800" dirty="0">
              <a:solidFill>
                <a:srgbClr val="000000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Untertitel 1"/>
          <p:cNvSpPr txBox="1">
            <a:spLocks/>
          </p:cNvSpPr>
          <p:nvPr/>
        </p:nvSpPr>
        <p:spPr bwMode="gray">
          <a:xfrm>
            <a:off x="1574667" y="1657134"/>
            <a:ext cx="4158462" cy="7560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ts val="3800"/>
              </a:lnSpc>
              <a:spcBef>
                <a:spcPts val="0"/>
              </a:spcBef>
              <a:buFont typeface="Arial" pitchFamily="34" charset="0"/>
              <a:buNone/>
              <a:defRPr sz="3000" b="1" kern="1200" cap="all" baseline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defTabSz="914400" rtl="0" eaLnBrk="1" latinLnBrk="0" hangingPunct="1">
              <a:lnSpc>
                <a:spcPct val="105000"/>
              </a:lnSpc>
              <a:spcBef>
                <a:spcPts val="12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defTabSz="914400" rtl="0" eaLnBrk="1" latinLnBrk="0" hangingPunct="1">
              <a:lnSpc>
                <a:spcPct val="105000"/>
              </a:lnSpc>
              <a:spcBef>
                <a:spcPts val="12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defTabSz="914400" rtl="0" eaLnBrk="1" latinLnBrk="0" hangingPunct="1">
              <a:lnSpc>
                <a:spcPct val="105000"/>
              </a:lnSpc>
              <a:spcBef>
                <a:spcPts val="12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defTabSz="914400" rtl="0" eaLnBrk="1" latinLnBrk="0" hangingPunct="1">
              <a:lnSpc>
                <a:spcPct val="105000"/>
              </a:lnSpc>
              <a:spcBef>
                <a:spcPts val="1200"/>
              </a:spcBef>
              <a:buFont typeface="Arial" pitchFamily="34" charset="0"/>
              <a:buNone/>
              <a:defRPr sz="1700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25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90167" y="4097439"/>
            <a:ext cx="2118168" cy="111116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05000"/>
              </a:lnSpc>
            </a:pPr>
            <a:r>
              <a:rPr lang="en-US" sz="900" dirty="0" smtClean="0">
                <a:latin typeface="Arial" pitchFamily="34" charset="0"/>
                <a:cs typeface="Arial" pitchFamily="34" charset="0"/>
              </a:rPr>
              <a:t>XII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специализированная конференция «</a:t>
            </a:r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BeautyTECH</a:t>
            </a:r>
            <a:r>
              <a:rPr lang="en-US" sz="900" dirty="0">
                <a:latin typeface="Arial" pitchFamily="34" charset="0"/>
                <a:cs typeface="Arial" pitchFamily="34" charset="0"/>
              </a:rPr>
              <a:t>. 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Инновации в производстве: сырье и технологии» в рамках выставки </a:t>
            </a:r>
            <a:r>
              <a:rPr lang="en-US" sz="900" dirty="0" err="1" smtClean="0">
                <a:latin typeface="Arial" pitchFamily="34" charset="0"/>
                <a:cs typeface="Arial" pitchFamily="34" charset="0"/>
              </a:rPr>
              <a:t>interCHARM</a:t>
            </a:r>
            <a:r>
              <a:rPr lang="en-US" sz="9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900" dirty="0" smtClean="0">
                <a:latin typeface="Arial" pitchFamily="34" charset="0"/>
                <a:cs typeface="Arial" pitchFamily="34" charset="0"/>
              </a:rPr>
              <a:t>Україна 2016                                                         </a:t>
            </a:r>
          </a:p>
          <a:p>
            <a:pPr algn="just">
              <a:lnSpc>
                <a:spcPct val="105000"/>
              </a:lnSpc>
            </a:pPr>
            <a:endParaRPr lang="uk-UA" sz="900" dirty="0"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05000"/>
              </a:lnSpc>
            </a:pPr>
            <a:r>
              <a:rPr lang="uk-UA" sz="900" dirty="0" smtClean="0">
                <a:latin typeface="Arial" pitchFamily="34" charset="0"/>
                <a:cs typeface="Arial" pitchFamily="34" charset="0"/>
              </a:rPr>
              <a:t>г. Киев, 23.09.2016</a:t>
            </a:r>
            <a:r>
              <a:rPr lang="ru-RU" sz="9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9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59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00"/>
                </a:solidFill>
                <a:cs typeface="Calibri" panose="020F0502020204030204" pitchFamily="34" charset="0"/>
              </a:rPr>
              <a:t>Профиль пены и сенсорных ощущений</a:t>
            </a:r>
            <a:r>
              <a:rPr lang="en-GB" dirty="0" smtClean="0">
                <a:solidFill>
                  <a:srgbClr val="000000"/>
                </a:solidFill>
                <a:cs typeface="Calibri" panose="020F0502020204030204" pitchFamily="34" charset="0"/>
              </a:rPr>
              <a:t/>
            </a:r>
            <a:br>
              <a:rPr lang="en-GB" dirty="0" smtClean="0">
                <a:solidFill>
                  <a:srgbClr val="000000"/>
                </a:solidFill>
                <a:cs typeface="Calibri" panose="020F0502020204030204" pitchFamily="34" charset="0"/>
              </a:rPr>
            </a:br>
            <a:r>
              <a:rPr lang="en-GB" dirty="0" smtClean="0">
                <a:solidFill>
                  <a:srgbClr val="000000"/>
                </a:solidFill>
                <a:cs typeface="Calibri" panose="020F0502020204030204" pitchFamily="34" charset="0"/>
              </a:rPr>
              <a:t/>
            </a:r>
            <a:br>
              <a:rPr lang="en-GB" dirty="0" smtClean="0">
                <a:solidFill>
                  <a:srgbClr val="000000"/>
                </a:solidFill>
                <a:cs typeface="Calibri" panose="020F0502020204030204" pitchFamily="34" charset="0"/>
              </a:rPr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359533" y="5880101"/>
            <a:ext cx="8225666" cy="766864"/>
          </a:xfrm>
          <a:prstGeom prst="roundRect">
            <a:avLst/>
          </a:prstGeom>
          <a:solidFill>
            <a:srgbClr val="D0EB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5000"/>
              </a:lnSpc>
            </a:pPr>
            <a:r>
              <a:rPr lang="ru-RU" sz="1275" dirty="0" smtClean="0">
                <a:solidFill>
                  <a:prstClr val="black"/>
                </a:solidFill>
                <a:cs typeface="Arial" pitchFamily="34" charset="0"/>
              </a:rPr>
              <a:t>Помимо нежной кремистой пены</a:t>
            </a:r>
            <a:r>
              <a:rPr lang="en-GB" sz="1275" dirty="0" smtClean="0">
                <a:solidFill>
                  <a:prstClr val="black"/>
                </a:solidFill>
                <a:cs typeface="Arial" pitchFamily="34" charset="0"/>
              </a:rPr>
              <a:t>, </a:t>
            </a:r>
            <a:r>
              <a:rPr lang="en-GB" sz="1275" b="1" dirty="0" err="1">
                <a:solidFill>
                  <a:prstClr val="black"/>
                </a:solidFill>
                <a:cs typeface="Arial" pitchFamily="34" charset="0"/>
              </a:rPr>
              <a:t>GlucoTain</a:t>
            </a:r>
            <a:r>
              <a:rPr lang="en-GB" sz="1200" b="1" baseline="30000" dirty="0">
                <a:solidFill>
                  <a:prstClr val="black"/>
                </a:solidFill>
              </a:rPr>
              <a:t>®</a:t>
            </a:r>
            <a:r>
              <a:rPr lang="en-GB" sz="1275" b="1" dirty="0">
                <a:solidFill>
                  <a:prstClr val="black"/>
                </a:solidFill>
                <a:cs typeface="Arial" pitchFamily="34" charset="0"/>
              </a:rPr>
              <a:t> Flex </a:t>
            </a:r>
            <a:r>
              <a:rPr lang="ru-RU" sz="1275" dirty="0" smtClean="0">
                <a:solidFill>
                  <a:prstClr val="black"/>
                </a:solidFill>
                <a:cs typeface="Arial" pitchFamily="34" charset="0"/>
              </a:rPr>
              <a:t>обеспечивает приятное кондиционирующее и увлажняющее действие на кожу, превосходя даже другие ПАВ</a:t>
            </a:r>
            <a:r>
              <a:rPr lang="en-GB" sz="1275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GB" sz="1275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92" y="1254017"/>
            <a:ext cx="8234407" cy="4435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90" y="17057"/>
            <a:ext cx="2410691" cy="9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32" y="836712"/>
            <a:ext cx="8784468" cy="936104"/>
          </a:xfrm>
        </p:spPr>
        <p:txBody>
          <a:bodyPr/>
          <a:lstStyle/>
          <a:p>
            <a:r>
              <a:rPr lang="ru-RU" b="1" dirty="0" smtClean="0"/>
              <a:t>Приятный, нежный кондиционирующий эффект на коже</a:t>
            </a:r>
            <a:r>
              <a:rPr lang="en-GB" b="1" dirty="0" smtClean="0"/>
              <a:t> </a:t>
            </a:r>
            <a:endParaRPr lang="en-GB" b="1" dirty="0"/>
          </a:p>
        </p:txBody>
      </p:sp>
      <p:sp>
        <p:nvSpPr>
          <p:cNvPr id="8" name="Rounded Rectangle 7"/>
          <p:cNvSpPr/>
          <p:nvPr/>
        </p:nvSpPr>
        <p:spPr>
          <a:xfrm>
            <a:off x="596900" y="6005012"/>
            <a:ext cx="8077200" cy="611688"/>
          </a:xfrm>
          <a:prstGeom prst="roundRect">
            <a:avLst/>
          </a:prstGeom>
          <a:solidFill>
            <a:srgbClr val="F7D5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5000"/>
              </a:lnSpc>
            </a:pPr>
            <a:r>
              <a:rPr lang="en-GB" sz="1275" b="1" dirty="0" err="1">
                <a:solidFill>
                  <a:prstClr val="black"/>
                </a:solidFill>
                <a:cs typeface="Arial" pitchFamily="34" charset="0"/>
              </a:rPr>
              <a:t>GlucoTain</a:t>
            </a:r>
            <a:r>
              <a:rPr lang="en-GB" sz="1200" b="1" baseline="30000" dirty="0">
                <a:solidFill>
                  <a:prstClr val="black"/>
                </a:solidFill>
              </a:rPr>
              <a:t>®</a:t>
            </a:r>
            <a:r>
              <a:rPr lang="en-GB" sz="1275" b="1" dirty="0">
                <a:solidFill>
                  <a:prstClr val="black"/>
                </a:solidFill>
                <a:cs typeface="Arial" pitchFamily="34" charset="0"/>
              </a:rPr>
              <a:t> Care</a:t>
            </a:r>
            <a:r>
              <a:rPr lang="en-GB" sz="1275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sz="1275" dirty="0" smtClean="0">
                <a:solidFill>
                  <a:prstClr val="black"/>
                </a:solidFill>
                <a:cs typeface="Arial" pitchFamily="34" charset="0"/>
              </a:rPr>
              <a:t>обеспечивает наиболее приятный, нежный кондиционирующий эффект на коже в сравнении с другими продуктами</a:t>
            </a:r>
            <a:r>
              <a:rPr lang="en-GB" sz="1275" dirty="0" smtClean="0">
                <a:solidFill>
                  <a:prstClr val="black"/>
                </a:solidFill>
                <a:cs typeface="Arial" pitchFamily="34" charset="0"/>
              </a:rPr>
              <a:t>, </a:t>
            </a:r>
            <a:r>
              <a:rPr lang="ru-RU" sz="1275" dirty="0" smtClean="0">
                <a:solidFill>
                  <a:prstClr val="black"/>
                </a:solidFill>
                <a:cs typeface="Arial" pitchFamily="34" charset="0"/>
              </a:rPr>
              <a:t>позволяя формулировать без или с меньшим количеством кондиционируюших агентов в смываемых составах</a:t>
            </a:r>
            <a:r>
              <a:rPr lang="en-GB" sz="1275" dirty="0" smtClean="0">
                <a:solidFill>
                  <a:prstClr val="black"/>
                </a:solidFill>
                <a:cs typeface="Arial" pitchFamily="34" charset="0"/>
              </a:rPr>
              <a:t>.</a:t>
            </a:r>
            <a:endParaRPr lang="en-GB" sz="1275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234723"/>
            <a:ext cx="8077200" cy="4613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90" y="17057"/>
            <a:ext cx="2410691" cy="9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3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8C370-CF4F-44D0-9A59-8F06148D9362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  <p:pic>
        <p:nvPicPr>
          <p:cNvPr id="5" name="CLA_cleanproo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3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58537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/>
              <a:t>GlucoTain</a:t>
            </a:r>
            <a:r>
              <a:rPr lang="en-GB" b="1" baseline="30000" dirty="0" smtClean="0"/>
              <a:t>®</a:t>
            </a:r>
            <a:r>
              <a:rPr lang="en-GB" b="1" dirty="0" smtClean="0"/>
              <a:t> </a:t>
            </a:r>
            <a:r>
              <a:rPr lang="en-GB" b="1" dirty="0"/>
              <a:t>Clear </a:t>
            </a:r>
            <a:r>
              <a:rPr lang="ru-RU" b="1" dirty="0" smtClean="0"/>
              <a:t>– эффективный не содержащий ЕО солюбилизатор для консервантов</a:t>
            </a:r>
            <a:r>
              <a:rPr lang="en-GB" b="1" dirty="0" smtClean="0"/>
              <a:t> </a:t>
            </a:r>
            <a:endParaRPr lang="en-GB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52400" y="1898073"/>
            <a:ext cx="9698182" cy="4516582"/>
          </a:xfrm>
        </p:spPr>
        <p:txBody>
          <a:bodyPr/>
          <a:lstStyle/>
          <a:p>
            <a:r>
              <a:rPr lang="en-GB" sz="1300" b="1" dirty="0" err="1" smtClean="0"/>
              <a:t>GlucoTain</a:t>
            </a:r>
            <a:r>
              <a:rPr lang="en-GB" sz="1300" b="1" baseline="30000" dirty="0" smtClean="0"/>
              <a:t>®</a:t>
            </a:r>
            <a:r>
              <a:rPr lang="en-GB" sz="1300" b="1" dirty="0" smtClean="0"/>
              <a:t> Clear</a:t>
            </a:r>
            <a:r>
              <a:rPr lang="en-GB" sz="1300" dirty="0" smtClean="0"/>
              <a:t> </a:t>
            </a:r>
            <a:r>
              <a:rPr lang="ru-RU" sz="1300" dirty="0" smtClean="0"/>
              <a:t>превосходит полисорбаты и алкилполигликозиды при солюбилизации консервантов в воде</a:t>
            </a:r>
            <a:endParaRPr lang="en-GB" sz="1300" dirty="0"/>
          </a:p>
        </p:txBody>
      </p:sp>
      <p:sp>
        <p:nvSpPr>
          <p:cNvPr id="6" name="Rechteck 5"/>
          <p:cNvSpPr/>
          <p:nvPr/>
        </p:nvSpPr>
        <p:spPr>
          <a:xfrm>
            <a:off x="5745799" y="3098178"/>
            <a:ext cx="3108628" cy="2060016"/>
          </a:xfrm>
          <a:prstGeom prst="roundRect">
            <a:avLst/>
          </a:prstGeom>
          <a:solidFill>
            <a:srgbClr val="C5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5000"/>
              </a:lnSpc>
            </a:pPr>
            <a:r>
              <a:rPr lang="ru-RU" sz="1300" b="1" dirty="0">
                <a:solidFill>
                  <a:prstClr val="black"/>
                </a:solidFill>
                <a:cs typeface="Arial" pitchFamily="34" charset="0"/>
              </a:rPr>
              <a:t>Методология</a:t>
            </a:r>
            <a:r>
              <a:rPr lang="en-GB" sz="1300" b="1" dirty="0">
                <a:solidFill>
                  <a:prstClr val="black"/>
                </a:solidFill>
                <a:cs typeface="Arial" pitchFamily="34" charset="0"/>
              </a:rPr>
              <a:t>:</a:t>
            </a:r>
          </a:p>
          <a:p>
            <a:pPr>
              <a:lnSpc>
                <a:spcPct val="105000"/>
              </a:lnSpc>
            </a:pPr>
            <a:r>
              <a:rPr lang="ru-RU" sz="1300" dirty="0">
                <a:solidFill>
                  <a:prstClr val="black"/>
                </a:solidFill>
                <a:cs typeface="Arial" pitchFamily="34" charset="0"/>
              </a:rPr>
              <a:t>Несколько консервантов</a:t>
            </a:r>
            <a:r>
              <a:rPr lang="en-GB" sz="1300" dirty="0">
                <a:solidFill>
                  <a:prstClr val="black"/>
                </a:solidFill>
                <a:cs typeface="Arial" pitchFamily="34" charset="0"/>
              </a:rPr>
              <a:t> (</a:t>
            </a:r>
            <a:r>
              <a:rPr lang="en-GB" sz="1300" dirty="0" err="1">
                <a:solidFill>
                  <a:prstClr val="black"/>
                </a:solidFill>
                <a:cs typeface="Arial" pitchFamily="34" charset="0"/>
              </a:rPr>
              <a:t>phenoxyethanol</a:t>
            </a:r>
            <a:r>
              <a:rPr lang="en-GB" sz="1300" dirty="0">
                <a:solidFill>
                  <a:prstClr val="black"/>
                </a:solidFill>
                <a:cs typeface="Arial" pitchFamily="34" charset="0"/>
              </a:rPr>
              <a:t>, benzyl alcohol </a:t>
            </a:r>
            <a:r>
              <a:rPr lang="ru-RU" sz="1300" dirty="0">
                <a:solidFill>
                  <a:prstClr val="black"/>
                </a:solidFill>
                <a:cs typeface="Arial" pitchFamily="34" charset="0"/>
              </a:rPr>
              <a:t>и</a:t>
            </a:r>
            <a:r>
              <a:rPr lang="en-GB" sz="13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GB" sz="1300" dirty="0" err="1">
                <a:solidFill>
                  <a:prstClr val="black"/>
                </a:solidFill>
                <a:cs typeface="Arial" pitchFamily="34" charset="0"/>
              </a:rPr>
              <a:t>sorbitan</a:t>
            </a:r>
            <a:r>
              <a:rPr lang="en-GB" sz="13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GB" sz="1300" dirty="0" err="1">
                <a:solidFill>
                  <a:prstClr val="black"/>
                </a:solidFill>
                <a:cs typeface="Arial" pitchFamily="34" charset="0"/>
              </a:rPr>
              <a:t>caprylate</a:t>
            </a:r>
            <a:r>
              <a:rPr lang="en-GB" sz="1300" dirty="0">
                <a:solidFill>
                  <a:prstClr val="black"/>
                </a:solidFill>
                <a:cs typeface="Arial" pitchFamily="34" charset="0"/>
              </a:rPr>
              <a:t>) </a:t>
            </a:r>
            <a:r>
              <a:rPr lang="ru-RU" sz="1300" dirty="0">
                <a:solidFill>
                  <a:prstClr val="black"/>
                </a:solidFill>
                <a:cs typeface="Arial" pitchFamily="34" charset="0"/>
              </a:rPr>
              <a:t>были смешаны.</a:t>
            </a:r>
            <a:r>
              <a:rPr lang="en-GB" sz="1300" dirty="0">
                <a:solidFill>
                  <a:prstClr val="black"/>
                </a:solidFill>
                <a:cs typeface="Arial" pitchFamily="34" charset="0"/>
              </a:rPr>
              <a:t> 1.5 </a:t>
            </a:r>
            <a:r>
              <a:rPr lang="ru-RU" sz="1300" dirty="0">
                <a:solidFill>
                  <a:prstClr val="black"/>
                </a:solidFill>
                <a:cs typeface="Arial" pitchFamily="34" charset="0"/>
              </a:rPr>
              <a:t>г этой смеси перемешивали с возратающим количеством солюбилизатора и затем </a:t>
            </a:r>
            <a:r>
              <a:rPr lang="ru-RU" sz="1300" dirty="0" smtClean="0">
                <a:solidFill>
                  <a:prstClr val="black"/>
                </a:solidFill>
                <a:cs typeface="Arial" pitchFamily="34" charset="0"/>
              </a:rPr>
              <a:t>вмешивают</a:t>
            </a:r>
            <a:r>
              <a:rPr lang="ru-RU" sz="13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cs typeface="Arial" pitchFamily="34" charset="0"/>
              </a:rPr>
              <a:t>в </a:t>
            </a:r>
            <a:r>
              <a:rPr lang="ru-RU" sz="1300" dirty="0" smtClean="0">
                <a:solidFill>
                  <a:prstClr val="black"/>
                </a:solidFill>
                <a:cs typeface="Arial" pitchFamily="34" charset="0"/>
              </a:rPr>
              <a:t>воду </a:t>
            </a:r>
            <a:r>
              <a:rPr lang="ru-RU" sz="1300" dirty="0">
                <a:solidFill>
                  <a:prstClr val="black"/>
                </a:solidFill>
                <a:cs typeface="Arial" pitchFamily="34" charset="0"/>
              </a:rPr>
              <a:t>(до 100 г)</a:t>
            </a:r>
            <a:r>
              <a:rPr lang="en-GB" sz="1300" dirty="0">
                <a:solidFill>
                  <a:prstClr val="black"/>
                </a:solidFill>
                <a:cs typeface="Arial" pitchFamily="34" charset="0"/>
              </a:rPr>
              <a:t>.</a:t>
            </a:r>
          </a:p>
          <a:p>
            <a:pPr>
              <a:lnSpc>
                <a:spcPct val="105000"/>
              </a:lnSpc>
            </a:pPr>
            <a:r>
              <a:rPr lang="en-GB" sz="1300" dirty="0">
                <a:solidFill>
                  <a:prstClr val="black"/>
                </a:solidFill>
                <a:cs typeface="Arial" pitchFamily="34" charset="0"/>
              </a:rPr>
              <a:t>* </a:t>
            </a:r>
            <a:r>
              <a:rPr lang="ru-RU" sz="1300" dirty="0">
                <a:solidFill>
                  <a:prstClr val="black"/>
                </a:solidFill>
                <a:cs typeface="Arial" pitchFamily="34" charset="0"/>
              </a:rPr>
              <a:t>необходим подогрев</a:t>
            </a:r>
            <a:endParaRPr lang="en-GB" sz="13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2060721" y="5522477"/>
            <a:ext cx="2484276" cy="201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5301081" y="4622851"/>
            <a:ext cx="685800" cy="685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endParaRPr lang="en-GB" sz="9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5" y="2452255"/>
            <a:ext cx="5152652" cy="3884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90" y="17057"/>
            <a:ext cx="2410691" cy="9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36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/>
              <a:t>GlucoTain</a:t>
            </a:r>
            <a:r>
              <a:rPr lang="en-GB" b="1" baseline="30000" dirty="0" smtClean="0"/>
              <a:t>®</a:t>
            </a:r>
            <a:r>
              <a:rPr lang="en-GB" b="1" dirty="0" smtClean="0"/>
              <a:t> </a:t>
            </a:r>
            <a:r>
              <a:rPr lang="en-GB" b="1" dirty="0"/>
              <a:t>Clear </a:t>
            </a:r>
            <a:r>
              <a:rPr lang="ru-RU" b="1" dirty="0" smtClean="0"/>
              <a:t>– эффективный не содержащий ЕО солюбилизатор для отдушек и эфирных масел</a:t>
            </a:r>
            <a:endParaRPr lang="en-GB" b="1" dirty="0"/>
          </a:p>
        </p:txBody>
      </p:sp>
      <p:sp>
        <p:nvSpPr>
          <p:cNvPr id="6" name="Rechteck 5"/>
          <p:cNvSpPr/>
          <p:nvPr/>
        </p:nvSpPr>
        <p:spPr>
          <a:xfrm>
            <a:off x="5836007" y="1926231"/>
            <a:ext cx="3141738" cy="2724934"/>
          </a:xfrm>
          <a:prstGeom prst="roundRect">
            <a:avLst/>
          </a:prstGeom>
          <a:solidFill>
            <a:srgbClr val="C5E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5000"/>
              </a:lnSpc>
            </a:pPr>
            <a:r>
              <a:rPr lang="ru-RU" sz="1300" b="1" dirty="0" smtClean="0">
                <a:solidFill>
                  <a:prstClr val="black"/>
                </a:solidFill>
                <a:cs typeface="Arial" pitchFamily="34" charset="0"/>
              </a:rPr>
              <a:t>Методология</a:t>
            </a:r>
            <a:r>
              <a:rPr lang="en-GB" sz="1300" b="1" dirty="0" smtClean="0">
                <a:solidFill>
                  <a:prstClr val="black"/>
                </a:solidFill>
                <a:cs typeface="Arial" pitchFamily="34" charset="0"/>
              </a:rPr>
              <a:t>:</a:t>
            </a:r>
            <a:endParaRPr lang="en-GB" sz="1300" b="1" dirty="0">
              <a:solidFill>
                <a:prstClr val="black"/>
              </a:solidFill>
              <a:cs typeface="Arial" pitchFamily="34" charset="0"/>
            </a:endParaRPr>
          </a:p>
          <a:p>
            <a:pPr>
              <a:lnSpc>
                <a:spcPct val="105000"/>
              </a:lnSpc>
            </a:pPr>
            <a:endParaRPr lang="en-GB" sz="1300" dirty="0">
              <a:solidFill>
                <a:prstClr val="black"/>
              </a:solidFill>
              <a:cs typeface="Arial" pitchFamily="34" charset="0"/>
            </a:endParaRPr>
          </a:p>
          <a:p>
            <a:pPr>
              <a:lnSpc>
                <a:spcPct val="105000"/>
              </a:lnSpc>
            </a:pPr>
            <a:r>
              <a:rPr lang="ru-RU" sz="1300" dirty="0" smtClean="0">
                <a:solidFill>
                  <a:prstClr val="black"/>
                </a:solidFill>
                <a:cs typeface="Arial" pitchFamily="34" charset="0"/>
              </a:rPr>
              <a:t>Отдушки</a:t>
            </a:r>
            <a:r>
              <a:rPr lang="en-GB" sz="1300" dirty="0" smtClean="0">
                <a:solidFill>
                  <a:prstClr val="black"/>
                </a:solidFill>
                <a:cs typeface="Arial" pitchFamily="34" charset="0"/>
              </a:rPr>
              <a:t>/ </a:t>
            </a:r>
            <a:r>
              <a:rPr lang="ru-RU" sz="1300" dirty="0" smtClean="0">
                <a:solidFill>
                  <a:prstClr val="black"/>
                </a:solidFill>
                <a:cs typeface="Arial" pitchFamily="34" charset="0"/>
              </a:rPr>
              <a:t>эфирные масоа смешивались с возрастающим содержанием солюбилизатора </a:t>
            </a:r>
            <a:r>
              <a:rPr lang="en-GB" sz="13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GB" sz="1300" dirty="0">
                <a:solidFill>
                  <a:prstClr val="black"/>
                </a:solidFill>
                <a:cs typeface="Arial" pitchFamily="34" charset="0"/>
              </a:rPr>
              <a:t>(0.75%, 1%, 1.5%, 2%, 5%, 10%) </a:t>
            </a:r>
            <a:r>
              <a:rPr lang="ru-RU" sz="1300" dirty="0" smtClean="0">
                <a:solidFill>
                  <a:prstClr val="black"/>
                </a:solidFill>
                <a:cs typeface="Arial" pitchFamily="34" charset="0"/>
              </a:rPr>
              <a:t>и отмечалось значение концентрации солюбилизатора, при котором водный раствор становился прозрачным.</a:t>
            </a:r>
            <a:endParaRPr lang="en-GB" sz="13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33" y="1620982"/>
            <a:ext cx="5130461" cy="386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733" y="5488368"/>
            <a:ext cx="8162101" cy="1297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68" indent="-257168" algn="just" defTabSz="567915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1400" b="1" dirty="0" err="1">
                <a:solidFill>
                  <a:prstClr val="black"/>
                </a:solidFill>
              </a:rPr>
              <a:t>GlucoTain</a:t>
            </a:r>
            <a:r>
              <a:rPr lang="en-GB" sz="1400" b="1" baseline="30000" dirty="0">
                <a:solidFill>
                  <a:prstClr val="black"/>
                </a:solidFill>
              </a:rPr>
              <a:t>®</a:t>
            </a:r>
            <a:r>
              <a:rPr lang="en-GB" sz="1400" b="1" dirty="0">
                <a:solidFill>
                  <a:prstClr val="black"/>
                </a:solidFill>
              </a:rPr>
              <a:t> Clear</a:t>
            </a:r>
            <a:r>
              <a:rPr lang="en-GB" sz="1400" dirty="0">
                <a:solidFill>
                  <a:prstClr val="black"/>
                </a:solidFill>
              </a:rPr>
              <a:t> </a:t>
            </a:r>
            <a:r>
              <a:rPr lang="ru-RU" sz="1400" dirty="0" smtClean="0">
                <a:solidFill>
                  <a:prstClr val="black"/>
                </a:solidFill>
              </a:rPr>
              <a:t>– эффективный не содержащий ЕО солюбилизатор, оптимальный для терпеноидов, консервантов и отдушек</a:t>
            </a:r>
            <a:r>
              <a:rPr lang="en-GB" sz="1400" dirty="0" smtClean="0">
                <a:solidFill>
                  <a:prstClr val="black"/>
                </a:solidFill>
              </a:rPr>
              <a:t>.</a:t>
            </a:r>
            <a:endParaRPr lang="en-GB" sz="1400" dirty="0">
              <a:solidFill>
                <a:prstClr val="black"/>
              </a:solidFill>
            </a:endParaRPr>
          </a:p>
          <a:p>
            <a:pPr marL="257168" indent="-257168" algn="just" defTabSz="567915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</a:rPr>
              <a:t>Особенно эффектиный для проблематичных субстанций, таких как ментол</a:t>
            </a:r>
            <a:r>
              <a:rPr lang="en-GB" sz="1400" dirty="0" smtClean="0">
                <a:solidFill>
                  <a:prstClr val="black"/>
                </a:solidFill>
              </a:rPr>
              <a:t>.</a:t>
            </a:r>
            <a:endParaRPr lang="en-GB" sz="1400" dirty="0">
              <a:solidFill>
                <a:prstClr val="black"/>
              </a:solidFill>
            </a:endParaRPr>
          </a:p>
          <a:p>
            <a:pPr marL="257168" indent="-257168" algn="just" defTabSz="567915">
              <a:spcAft>
                <a:spcPts val="450"/>
              </a:spcAft>
              <a:buSzPct val="100000"/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prstClr val="black"/>
                </a:solidFill>
              </a:rPr>
              <a:t>При солюбилизации консервантов он превосходит другие не содержание ЕО солюбилихаторы, такие как </a:t>
            </a:r>
            <a:r>
              <a:rPr lang="en-GB" sz="1400" dirty="0" err="1" smtClean="0">
                <a:solidFill>
                  <a:prstClr val="black"/>
                </a:solidFill>
              </a:rPr>
              <a:t>decyl</a:t>
            </a:r>
            <a:r>
              <a:rPr lang="en-GB" sz="1400" dirty="0" smtClean="0">
                <a:solidFill>
                  <a:prstClr val="black"/>
                </a:solidFill>
              </a:rPr>
              <a:t> </a:t>
            </a:r>
            <a:r>
              <a:rPr lang="en-GB" sz="1400" dirty="0">
                <a:solidFill>
                  <a:prstClr val="black"/>
                </a:solidFill>
              </a:rPr>
              <a:t>glucoside </a:t>
            </a:r>
            <a:r>
              <a:rPr lang="ru-RU" sz="1400" dirty="0" smtClean="0">
                <a:solidFill>
                  <a:prstClr val="black"/>
                </a:solidFill>
              </a:rPr>
              <a:t>и</a:t>
            </a:r>
            <a:r>
              <a:rPr lang="en-GB" sz="1400" dirty="0" smtClean="0">
                <a:solidFill>
                  <a:prstClr val="black"/>
                </a:solidFill>
              </a:rPr>
              <a:t> </a:t>
            </a:r>
            <a:r>
              <a:rPr lang="en-GB" sz="1400" dirty="0">
                <a:solidFill>
                  <a:prstClr val="black"/>
                </a:solidFill>
              </a:rPr>
              <a:t>C8-C10 alkyl </a:t>
            </a:r>
            <a:r>
              <a:rPr lang="en-GB" sz="1400" dirty="0" err="1">
                <a:solidFill>
                  <a:prstClr val="black"/>
                </a:solidFill>
              </a:rPr>
              <a:t>polyglucoside</a:t>
            </a:r>
            <a:r>
              <a:rPr lang="en-GB" sz="900" dirty="0">
                <a:solidFill>
                  <a:prstClr val="black"/>
                </a:solidFill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90" y="17057"/>
            <a:ext cx="2410691" cy="9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0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33" y="1012244"/>
            <a:ext cx="8424936" cy="936104"/>
          </a:xfrm>
        </p:spPr>
        <p:txBody>
          <a:bodyPr/>
          <a:lstStyle/>
          <a:p>
            <a:r>
              <a:rPr lang="en-GB" b="1" dirty="0" err="1"/>
              <a:t>GlucoTain</a:t>
            </a:r>
            <a:r>
              <a:rPr lang="en-GB" b="1" baseline="30000" dirty="0"/>
              <a:t>®</a:t>
            </a:r>
            <a:r>
              <a:rPr lang="en-GB" b="1" dirty="0"/>
              <a:t> Flex </a:t>
            </a:r>
            <a:r>
              <a:rPr lang="ru-RU" b="1" dirty="0" smtClean="0"/>
              <a:t>солюбилизирует </a:t>
            </a:r>
            <a:r>
              <a:rPr lang="ru-RU" b="1" dirty="0" smtClean="0"/>
              <a:t>триглицериды масел </a:t>
            </a:r>
            <a:r>
              <a:rPr lang="ru-RU" b="1" dirty="0"/>
              <a:t>без дополнительных </a:t>
            </a:r>
            <a:r>
              <a:rPr lang="ru-RU" b="1" dirty="0" smtClean="0"/>
              <a:t>солюбилизаторов</a:t>
            </a:r>
            <a:endParaRPr lang="en-GB" b="1" dirty="0"/>
          </a:p>
        </p:txBody>
      </p:sp>
      <p:graphicFrame>
        <p:nvGraphicFramePr>
          <p:cNvPr id="8" name="Inhaltsplatzhalt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7743793"/>
              </p:ext>
            </p:extLst>
          </p:nvPr>
        </p:nvGraphicFramePr>
        <p:xfrm>
          <a:off x="928255" y="1948348"/>
          <a:ext cx="6803665" cy="4231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90" y="17057"/>
            <a:ext cx="2410691" cy="9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6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33" y="808189"/>
            <a:ext cx="8424936" cy="936104"/>
          </a:xfrm>
        </p:spPr>
        <p:txBody>
          <a:bodyPr/>
          <a:lstStyle/>
          <a:p>
            <a:r>
              <a:rPr lang="en-GB" b="1" dirty="0" err="1" smtClean="0"/>
              <a:t>GlucoTain</a:t>
            </a:r>
            <a:r>
              <a:rPr lang="en-GB" b="1" baseline="30000" dirty="0" smtClean="0"/>
              <a:t>®</a:t>
            </a:r>
            <a:r>
              <a:rPr lang="en-GB" b="1" dirty="0" smtClean="0"/>
              <a:t> - </a:t>
            </a:r>
            <a:r>
              <a:rPr lang="ru-RU" b="1" dirty="0" smtClean="0"/>
              <a:t>не требует</a:t>
            </a:r>
            <a:r>
              <a:rPr lang="en-GB" b="1" dirty="0" smtClean="0"/>
              <a:t> </a:t>
            </a:r>
            <a:r>
              <a:rPr lang="en-US" b="1" dirty="0" smtClean="0"/>
              <a:t>Aqua</a:t>
            </a:r>
            <a:r>
              <a:rPr lang="en-GB" b="1" dirty="0" err="1" smtClean="0"/>
              <a:t>Tox</a:t>
            </a:r>
            <a:r>
              <a:rPr lang="en-GB" b="1" dirty="0" smtClean="0"/>
              <a:t> </a:t>
            </a:r>
            <a:r>
              <a:rPr lang="ru-RU" b="1" dirty="0" smtClean="0"/>
              <a:t>маркировки</a:t>
            </a:r>
            <a:endParaRPr lang="en-GB" b="1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7318956"/>
              </p:ext>
            </p:extLst>
          </p:nvPr>
        </p:nvGraphicFramePr>
        <p:xfrm>
          <a:off x="471054" y="3352698"/>
          <a:ext cx="8104909" cy="320858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27113"/>
                <a:gridCol w="2103283"/>
                <a:gridCol w="1977701"/>
                <a:gridCol w="2096812"/>
              </a:tblGrid>
              <a:tr h="837023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Properties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 smtClean="0"/>
                        <a:t>Cocamidopropyl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Betaine</a:t>
                      </a:r>
                      <a:r>
                        <a:rPr lang="en-GB" sz="1200" dirty="0" smtClean="0"/>
                        <a:t> </a:t>
                      </a:r>
                      <a:br>
                        <a:rPr lang="en-GB" sz="1200" dirty="0" smtClean="0"/>
                      </a:br>
                      <a:r>
                        <a:rPr lang="en-GB" sz="1200" dirty="0" smtClean="0"/>
                        <a:t>(Genagen CAB 818)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smtClean="0"/>
                        <a:t>Coco </a:t>
                      </a:r>
                      <a:r>
                        <a:rPr lang="en-GB" sz="1200" dirty="0" err="1" smtClean="0"/>
                        <a:t>Betaine</a:t>
                      </a:r>
                      <a:r>
                        <a:rPr lang="en-GB" sz="1200" dirty="0" smtClean="0"/>
                        <a:t> (Genagen KB)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 err="1" smtClean="0"/>
                        <a:t>GlucoTain</a:t>
                      </a:r>
                      <a:r>
                        <a:rPr lang="en-GB" sz="1200" baseline="30000" dirty="0" smtClean="0"/>
                        <a:t>®</a:t>
                      </a:r>
                      <a:endParaRPr lang="en-GB" sz="12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</a:tr>
              <a:tr h="558014">
                <a:tc>
                  <a:txBody>
                    <a:bodyPr/>
                    <a:lstStyle/>
                    <a:p>
                      <a:pPr algn="l"/>
                      <a:r>
                        <a:rPr lang="ru-RU" sz="1100" dirty="0" smtClean="0"/>
                        <a:t>Легко</a:t>
                      </a:r>
                    </a:p>
                    <a:p>
                      <a:pPr algn="l"/>
                      <a:r>
                        <a:rPr lang="ru-RU" sz="1100" dirty="0" smtClean="0"/>
                        <a:t>биоразлагаемый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да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да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да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</a:tr>
              <a:tr h="325508"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/>
                        <a:t>RCI (%)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63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75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 smtClean="0"/>
                        <a:t>94-95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</a:tr>
              <a:tr h="1488039"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/>
                        <a:t>GHS</a:t>
                      </a:r>
                    </a:p>
                    <a:p>
                      <a:pPr algn="l"/>
                      <a:r>
                        <a:rPr lang="ru-RU" sz="1100" dirty="0" smtClean="0"/>
                        <a:t>маркировка</a:t>
                      </a:r>
                      <a:endParaRPr lang="en-GB" sz="1100" dirty="0" smtClean="0"/>
                    </a:p>
                    <a:p>
                      <a:pPr algn="l"/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/>
                        <a:t>H 412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Опасный для водных микроорганизмов, долговременный эффект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100" dirty="0" smtClean="0"/>
                        <a:t>H 412</a:t>
                      </a:r>
                    </a:p>
                    <a:p>
                      <a:pPr algn="l"/>
                      <a:r>
                        <a:rPr lang="ru-RU" sz="1100" dirty="0" smtClean="0"/>
                        <a:t>Опасный для водных микроорганизмов, долговременный</a:t>
                      </a:r>
                      <a:r>
                        <a:rPr lang="ru-RU" sz="1100" baseline="0" dirty="0" smtClean="0"/>
                        <a:t> эффект</a:t>
                      </a:r>
                      <a:endParaRPr lang="en-GB" sz="11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aseline="0" dirty="0" smtClean="0"/>
                        <a:t>Не требует маркировки</a:t>
                      </a:r>
                      <a:r>
                        <a:rPr lang="en-GB" sz="1100" baseline="0" dirty="0" smtClean="0"/>
                        <a:t> </a:t>
                      </a:r>
                      <a:r>
                        <a:rPr lang="en-GB" sz="1100" baseline="0" dirty="0" err="1" smtClean="0"/>
                        <a:t>aquatox</a:t>
                      </a:r>
                      <a:endParaRPr lang="en-GB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/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359533" y="1579419"/>
            <a:ext cx="8216430" cy="1365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</a:rPr>
              <a:t>Не требуется маркировка токсичности для водных микроорганизмов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согласно </a:t>
            </a:r>
            <a:r>
              <a:rPr lang="en-GB" sz="1600" dirty="0">
                <a:solidFill>
                  <a:prstClr val="black"/>
                </a:solidFill>
              </a:rPr>
              <a:t>GHS </a:t>
            </a:r>
            <a:r>
              <a:rPr lang="ru-RU" sz="1600" dirty="0">
                <a:solidFill>
                  <a:prstClr val="black"/>
                </a:solidFill>
              </a:rPr>
              <a:t>для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b="1" dirty="0" err="1">
                <a:solidFill>
                  <a:prstClr val="black"/>
                </a:solidFill>
              </a:rPr>
              <a:t>GlucoTain</a:t>
            </a:r>
            <a:r>
              <a:rPr lang="en-GB" sz="1600" b="1" baseline="30000" dirty="0">
                <a:solidFill>
                  <a:prstClr val="black"/>
                </a:solidFill>
              </a:rPr>
              <a:t>®</a:t>
            </a:r>
            <a:r>
              <a:rPr lang="en-GB" sz="1600" b="1" dirty="0">
                <a:solidFill>
                  <a:prstClr val="black"/>
                </a:solidFill>
              </a:rPr>
              <a:t> Clear, Plus, Flex </a:t>
            </a:r>
            <a:r>
              <a:rPr lang="ru-RU" sz="1600" dirty="0">
                <a:solidFill>
                  <a:prstClr val="black"/>
                </a:solidFill>
              </a:rPr>
              <a:t>и</a:t>
            </a:r>
            <a:r>
              <a:rPr lang="en-GB" sz="1600" dirty="0">
                <a:solidFill>
                  <a:prstClr val="black"/>
                </a:solidFill>
              </a:rPr>
              <a:t> </a:t>
            </a:r>
            <a:r>
              <a:rPr lang="en-GB" sz="1600" b="1" dirty="0">
                <a:solidFill>
                  <a:prstClr val="black"/>
                </a:solidFill>
              </a:rPr>
              <a:t>Care</a:t>
            </a:r>
            <a:endParaRPr lang="en-GB" sz="1600" dirty="0">
              <a:solidFill>
                <a:prstClr val="black"/>
              </a:solidFill>
            </a:endParaRPr>
          </a:p>
          <a:p>
            <a:pPr marL="214308" indent="-214308">
              <a:buFont typeface="Symbol" pitchFamily="18" charset="2"/>
              <a:buChar char="-"/>
            </a:pPr>
            <a:endParaRPr lang="en-GB" sz="1600" b="1" dirty="0">
              <a:solidFill>
                <a:prstClr val="black"/>
              </a:solidFill>
            </a:endParaRPr>
          </a:p>
          <a:p>
            <a:r>
              <a:rPr lang="en-GB" sz="1600" b="1" dirty="0" err="1">
                <a:solidFill>
                  <a:prstClr val="black"/>
                </a:solidFill>
              </a:rPr>
              <a:t>GlucoTain</a:t>
            </a:r>
            <a:r>
              <a:rPr lang="en-GB" sz="1600" b="1" baseline="30000" dirty="0">
                <a:solidFill>
                  <a:prstClr val="black"/>
                </a:solidFill>
              </a:rPr>
              <a:t>®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ru-RU" sz="1600" b="1" dirty="0">
                <a:solidFill>
                  <a:prstClr val="black"/>
                </a:solidFill>
              </a:rPr>
              <a:t>повзволяет </a:t>
            </a:r>
            <a:r>
              <a:rPr lang="ru-RU" sz="1600" dirty="0">
                <a:solidFill>
                  <a:prstClr val="black"/>
                </a:solidFill>
              </a:rPr>
              <a:t>получать составы с более низким уровнем </a:t>
            </a:r>
            <a:r>
              <a:rPr lang="ru-RU" sz="1600" b="1" dirty="0">
                <a:solidFill>
                  <a:prstClr val="black"/>
                </a:solidFill>
              </a:rPr>
              <a:t>токсичности для водных микроорганизмов</a:t>
            </a:r>
            <a:r>
              <a:rPr lang="en-GB" sz="1600" b="1" dirty="0">
                <a:solidFill>
                  <a:prstClr val="black"/>
                </a:solidFill>
              </a:rPr>
              <a:t> </a:t>
            </a:r>
            <a:r>
              <a:rPr lang="ru-RU" sz="1600" dirty="0">
                <a:solidFill>
                  <a:prstClr val="black"/>
                </a:solidFill>
              </a:rPr>
              <a:t>в соответствии с нормами ЕС</a:t>
            </a:r>
            <a:endParaRPr lang="en-GB" sz="16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90" y="17057"/>
            <a:ext cx="2410691" cy="9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0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P:\Docs\Daten\Temp\jidkoe-myilo-la-ligne-caribbean-dream_103564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549" y="1423465"/>
            <a:ext cx="2980325" cy="486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32" y="670769"/>
            <a:ext cx="8424936" cy="936104"/>
          </a:xfrm>
        </p:spPr>
        <p:txBody>
          <a:bodyPr/>
          <a:lstStyle/>
          <a:p>
            <a:r>
              <a:rPr lang="en-GB" sz="2000" b="1" dirty="0" err="1" smtClean="0"/>
              <a:t>GlucoTain</a:t>
            </a:r>
            <a:r>
              <a:rPr lang="en-GB" sz="2000" b="1" baseline="30000" dirty="0" smtClean="0"/>
              <a:t>®</a:t>
            </a:r>
            <a:r>
              <a:rPr lang="en-GB" sz="2000" b="1" dirty="0" smtClean="0"/>
              <a:t> </a:t>
            </a:r>
            <a:r>
              <a:rPr lang="ru-RU" sz="2000" b="1" dirty="0" smtClean="0"/>
              <a:t>в жидком мыле позволяет получать составы без </a:t>
            </a:r>
            <a:r>
              <a:rPr lang="en-GB" sz="2000" b="1" dirty="0" err="1" smtClean="0">
                <a:cs typeface="Calibri" panose="020F0502020204030204" pitchFamily="34" charset="0"/>
              </a:rPr>
              <a:t>CapB</a:t>
            </a:r>
            <a:r>
              <a:rPr lang="ru-RU" sz="2000" b="1" dirty="0" smtClean="0">
                <a:cs typeface="Calibri" panose="020F0502020204030204" pitchFamily="34" charset="0"/>
              </a:rPr>
              <a:t> - исследование</a:t>
            </a:r>
            <a:endParaRPr lang="en-GB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532" y="1570846"/>
            <a:ext cx="8424936" cy="453707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1400" dirty="0" smtClean="0"/>
              <a:t>Было проанализировано экономичное жидкое мыло </a:t>
            </a:r>
            <a:r>
              <a:rPr lang="en-GB" sz="1400" dirty="0" smtClean="0"/>
              <a:t> </a:t>
            </a:r>
            <a:r>
              <a:rPr lang="en-GB" sz="1400" dirty="0" smtClean="0"/>
              <a:t>(La </a:t>
            </a:r>
            <a:r>
              <a:rPr lang="en-GB" sz="1400" dirty="0" err="1" smtClean="0"/>
              <a:t>ligne</a:t>
            </a:r>
            <a:r>
              <a:rPr lang="en-GB" sz="1400" dirty="0" smtClean="0"/>
              <a:t> </a:t>
            </a:r>
            <a:br>
              <a:rPr lang="en-GB" sz="1400" dirty="0" smtClean="0"/>
            </a:br>
            <a:r>
              <a:rPr lang="en-GB" sz="1400" dirty="0" err="1" smtClean="0"/>
              <a:t>caribbean</a:t>
            </a:r>
            <a:r>
              <a:rPr lang="en-GB" sz="1400" dirty="0" smtClean="0"/>
              <a:t> </a:t>
            </a:r>
            <a:r>
              <a:rPr lang="en-GB" sz="1400" dirty="0" smtClean="0"/>
              <a:t>dream)</a:t>
            </a:r>
            <a:r>
              <a:rPr lang="ru-RU" sz="1400" dirty="0" smtClean="0"/>
              <a:t>, производимое частной европейской компанией,</a:t>
            </a:r>
            <a:r>
              <a:rPr lang="en-GB" sz="1400" dirty="0" smtClean="0"/>
              <a:t> 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ru-RU" sz="1400" dirty="0" smtClean="0"/>
              <a:t>и реконструирована рецептура на основании аналитических данных</a:t>
            </a:r>
            <a:r>
              <a:rPr lang="en-GB" sz="1400" dirty="0" smtClean="0"/>
              <a:t> 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en-GB" sz="1400" dirty="0" smtClean="0"/>
              <a:t>(</a:t>
            </a:r>
            <a:r>
              <a:rPr lang="ru-RU" sz="1400" dirty="0" smtClean="0"/>
              <a:t>цена</a:t>
            </a:r>
            <a:r>
              <a:rPr lang="en-GB" sz="1400" dirty="0" smtClean="0"/>
              <a:t> </a:t>
            </a:r>
            <a:r>
              <a:rPr lang="en-GB" sz="1400" dirty="0" smtClean="0"/>
              <a:t>0,65 EURO / 500 </a:t>
            </a:r>
            <a:r>
              <a:rPr lang="ru-RU" sz="1400" dirty="0" smtClean="0"/>
              <a:t>мл</a:t>
            </a:r>
            <a:r>
              <a:rPr lang="en-GB" sz="1400" dirty="0" smtClean="0"/>
              <a:t>)</a:t>
            </a:r>
            <a:endParaRPr lang="en-GB" sz="14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ru-RU" sz="1400" dirty="0" smtClean="0"/>
              <a:t>Со-ПАВ и пережиривающие агенты были заменены на </a:t>
            </a:r>
            <a:r>
              <a:rPr lang="en-GB" sz="1400" dirty="0" smtClean="0"/>
              <a:t/>
            </a:r>
            <a:br>
              <a:rPr lang="en-GB" sz="1400" dirty="0" smtClean="0"/>
            </a:br>
            <a:r>
              <a:rPr lang="ru-RU" sz="1400" dirty="0" smtClean="0"/>
              <a:t>продукты</a:t>
            </a:r>
            <a:r>
              <a:rPr lang="en-GB" sz="1400" dirty="0" smtClean="0"/>
              <a:t> </a:t>
            </a:r>
            <a:r>
              <a:rPr lang="en-GB" sz="1400" dirty="0" err="1" smtClean="0"/>
              <a:t>GlucoTain</a:t>
            </a:r>
            <a:r>
              <a:rPr lang="en-GB" sz="1400" baseline="30000" dirty="0" smtClean="0"/>
              <a:t>®</a:t>
            </a:r>
            <a:r>
              <a:rPr lang="en-GB" sz="1400" dirty="0" smtClean="0"/>
              <a:t> </a:t>
            </a:r>
            <a:endParaRPr lang="en-GB" sz="1400" dirty="0"/>
          </a:p>
        </p:txBody>
      </p:sp>
      <p:graphicFrame>
        <p:nvGraphicFramePr>
          <p:cNvPr id="7" name="Inhaltsplatzhalt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4445171"/>
              </p:ext>
            </p:extLst>
          </p:nvPr>
        </p:nvGraphicFramePr>
        <p:xfrm>
          <a:off x="766606" y="3143614"/>
          <a:ext cx="2945430" cy="326723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685290"/>
                <a:gridCol w="1260140"/>
              </a:tblGrid>
              <a:tr h="216000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Компоненты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dirty="0" smtClean="0"/>
                        <a:t>Реконструкция</a:t>
                      </a:r>
                      <a:endParaRPr lang="en-GB" sz="900" b="1" dirty="0" smtClean="0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ru-RU" sz="900" dirty="0" smtClean="0"/>
                        <a:t>Вода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b="1" dirty="0" smtClean="0"/>
                        <a:t>85.0</a:t>
                      </a:r>
                      <a:endParaRPr lang="en-GB" sz="900" b="1" dirty="0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Sodium </a:t>
                      </a:r>
                      <a:r>
                        <a:rPr lang="en-GB" sz="900" dirty="0" err="1" smtClean="0"/>
                        <a:t>Laureth</a:t>
                      </a:r>
                      <a:r>
                        <a:rPr lang="en-GB" sz="900" dirty="0" smtClean="0"/>
                        <a:t> </a:t>
                      </a:r>
                      <a:r>
                        <a:rPr lang="en-GB" sz="900" dirty="0" err="1" smtClean="0"/>
                        <a:t>Sulfate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b="1" dirty="0" smtClean="0"/>
                        <a:t>7.0</a:t>
                      </a:r>
                      <a:endParaRPr lang="en-GB" sz="900" b="1" dirty="0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Sodium</a:t>
                      </a:r>
                      <a:r>
                        <a:rPr lang="en-GB" sz="900" baseline="0" dirty="0" smtClean="0"/>
                        <a:t> Chloride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b="1" dirty="0" smtClean="0"/>
                        <a:t>2.3</a:t>
                      </a:r>
                      <a:endParaRPr lang="en-GB" sz="900" b="1" dirty="0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dirty="0" err="1" smtClean="0"/>
                        <a:t>Glycerin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b="1" dirty="0" smtClean="0"/>
                        <a:t>1.5</a:t>
                      </a:r>
                      <a:endParaRPr lang="en-GB" sz="900" b="1" dirty="0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b="1" dirty="0" err="1" smtClean="0">
                          <a:solidFill>
                            <a:srgbClr val="0070C0"/>
                          </a:solidFill>
                        </a:rPr>
                        <a:t>Cocamidopropyl</a:t>
                      </a:r>
                      <a:r>
                        <a:rPr lang="en-GB" sz="900" b="1" dirty="0" smtClean="0">
                          <a:solidFill>
                            <a:srgbClr val="0070C0"/>
                          </a:solidFill>
                        </a:rPr>
                        <a:t> Betaine</a:t>
                      </a:r>
                      <a:endParaRPr lang="en-GB" sz="9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b="1" dirty="0" smtClean="0">
                          <a:solidFill>
                            <a:srgbClr val="0070C0"/>
                          </a:solidFill>
                        </a:rPr>
                        <a:t>1.5</a:t>
                      </a:r>
                      <a:endParaRPr lang="en-GB" sz="9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b="1" dirty="0" smtClean="0">
                          <a:solidFill>
                            <a:srgbClr val="0070C0"/>
                          </a:solidFill>
                        </a:rPr>
                        <a:t>Sodium </a:t>
                      </a:r>
                      <a:r>
                        <a:rPr lang="en-GB" sz="900" b="1" dirty="0" err="1" smtClean="0">
                          <a:solidFill>
                            <a:srgbClr val="0070C0"/>
                          </a:solidFill>
                        </a:rPr>
                        <a:t>Lauroyl</a:t>
                      </a:r>
                      <a:r>
                        <a:rPr lang="en-GB" sz="900" b="1" dirty="0" smtClean="0">
                          <a:solidFill>
                            <a:srgbClr val="0070C0"/>
                          </a:solidFill>
                        </a:rPr>
                        <a:t> Glutamate</a:t>
                      </a:r>
                      <a:endParaRPr lang="en-GB" sz="9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b="1" dirty="0" smtClean="0">
                          <a:solidFill>
                            <a:srgbClr val="0070C0"/>
                          </a:solidFill>
                        </a:rPr>
                        <a:t>0.5</a:t>
                      </a:r>
                      <a:endParaRPr lang="en-GB" sz="9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b="1" dirty="0" smtClean="0">
                          <a:solidFill>
                            <a:srgbClr val="0070C0"/>
                          </a:solidFill>
                        </a:rPr>
                        <a:t>Coco </a:t>
                      </a:r>
                      <a:r>
                        <a:rPr lang="en-GB" sz="900" b="1" dirty="0" err="1" smtClean="0">
                          <a:solidFill>
                            <a:srgbClr val="0070C0"/>
                          </a:solidFill>
                        </a:rPr>
                        <a:t>Glucoside</a:t>
                      </a:r>
                      <a:endParaRPr lang="en-GB" sz="9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b="1" dirty="0" smtClean="0">
                          <a:solidFill>
                            <a:srgbClr val="0070C0"/>
                          </a:solidFill>
                        </a:rPr>
                        <a:t>0.5</a:t>
                      </a:r>
                      <a:endParaRPr lang="en-GB" sz="9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295436">
                <a:tc>
                  <a:txBody>
                    <a:bodyPr/>
                    <a:lstStyle/>
                    <a:p>
                      <a:r>
                        <a:rPr lang="en-GB" sz="900" b="1" dirty="0" err="1" smtClean="0">
                          <a:solidFill>
                            <a:srgbClr val="0070C0"/>
                          </a:solidFill>
                        </a:rPr>
                        <a:t>Glyceryl</a:t>
                      </a:r>
                      <a:r>
                        <a:rPr lang="en-GB" sz="900" b="1" dirty="0" smtClean="0">
                          <a:solidFill>
                            <a:srgbClr val="0070C0"/>
                          </a:solidFill>
                        </a:rPr>
                        <a:t> </a:t>
                      </a:r>
                      <a:r>
                        <a:rPr lang="en-GB" sz="900" b="1" dirty="0" err="1" smtClean="0">
                          <a:solidFill>
                            <a:srgbClr val="0070C0"/>
                          </a:solidFill>
                        </a:rPr>
                        <a:t>Oleate</a:t>
                      </a:r>
                      <a:endParaRPr lang="en-GB" sz="9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b="1" dirty="0" smtClean="0">
                          <a:solidFill>
                            <a:srgbClr val="0070C0"/>
                          </a:solidFill>
                        </a:rPr>
                        <a:t>0.5</a:t>
                      </a:r>
                      <a:endParaRPr lang="en-GB" sz="900" b="1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Sodium </a:t>
                      </a:r>
                      <a:r>
                        <a:rPr lang="en-GB" sz="900" dirty="0" smtClean="0">
                          <a:solidFill>
                            <a:schemeClr val="tx1"/>
                          </a:solidFill>
                        </a:rPr>
                        <a:t>Benzoate</a:t>
                      </a:r>
                      <a:endParaRPr lang="en-GB" sz="9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b="1" dirty="0" smtClean="0"/>
                        <a:t>0.2</a:t>
                      </a:r>
                      <a:endParaRPr lang="en-GB" sz="900" b="1" dirty="0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Potassium </a:t>
                      </a:r>
                      <a:r>
                        <a:rPr lang="en-GB" sz="900" dirty="0" err="1" smtClean="0"/>
                        <a:t>Sorbate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b="1" dirty="0" smtClean="0"/>
                        <a:t>0.2</a:t>
                      </a:r>
                      <a:endParaRPr lang="en-GB" sz="900" b="1" dirty="0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Citric Acid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b="1" dirty="0" smtClean="0"/>
                        <a:t>0.2</a:t>
                      </a:r>
                      <a:endParaRPr lang="en-GB" sz="900" b="1" dirty="0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dirty="0" smtClean="0"/>
                        <a:t>Maris Sal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b="1" dirty="0" smtClean="0"/>
                        <a:t>0.1</a:t>
                      </a:r>
                      <a:endParaRPr lang="en-GB" sz="900" b="1" dirty="0"/>
                    </a:p>
                  </a:txBody>
                  <a:tcPr/>
                </a:tc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dirty="0" err="1" smtClean="0"/>
                        <a:t>Parfum</a:t>
                      </a:r>
                      <a:endParaRPr lang="en-GB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900" b="1" dirty="0" smtClean="0"/>
                        <a:t>0.5</a:t>
                      </a:r>
                      <a:endParaRPr lang="en-GB" sz="9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90" y="17057"/>
            <a:ext cx="2410691" cy="9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4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GlucoTain</a:t>
            </a:r>
            <a:r>
              <a:rPr lang="en-GB" baseline="30000" dirty="0"/>
              <a:t>®</a:t>
            </a:r>
            <a:r>
              <a:rPr lang="en-GB" dirty="0"/>
              <a:t> </a:t>
            </a:r>
            <a:r>
              <a:rPr lang="ru-RU" dirty="0" smtClean="0"/>
              <a:t>в жидком мыле </a:t>
            </a:r>
            <a:r>
              <a:rPr lang="en-GB" dirty="0" smtClean="0"/>
              <a:t>– </a:t>
            </a:r>
            <a:r>
              <a:rPr lang="ru-RU" dirty="0" smtClean="0"/>
              <a:t>результаты исследования</a:t>
            </a:r>
            <a:r>
              <a:rPr lang="en-GB" dirty="0"/>
              <a:t/>
            </a:r>
            <a:br>
              <a:rPr lang="en-GB" dirty="0"/>
            </a:br>
            <a:r>
              <a:rPr lang="ru-RU" dirty="0" smtClean="0"/>
              <a:t>сенсорики</a:t>
            </a:r>
            <a:r>
              <a:rPr lang="en-GB" dirty="0" smtClean="0"/>
              <a:t>, </a:t>
            </a:r>
            <a:r>
              <a:rPr lang="ru-RU" dirty="0" smtClean="0"/>
              <a:t>пены  и стоимости</a:t>
            </a:r>
            <a:endParaRPr lang="en-GB" dirty="0"/>
          </a:p>
        </p:txBody>
      </p:sp>
      <p:graphicFrame>
        <p:nvGraphicFramePr>
          <p:cNvPr id="5" name="Inhaltsplatzhalt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8406570"/>
              </p:ext>
            </p:extLst>
          </p:nvPr>
        </p:nvGraphicFramePr>
        <p:xfrm>
          <a:off x="471057" y="1579419"/>
          <a:ext cx="4638351" cy="4599707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132145"/>
                <a:gridCol w="1253103"/>
                <a:gridCol w="1253103"/>
              </a:tblGrid>
              <a:tr h="394135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Ингредиенты состава</a:t>
                      </a:r>
                      <a:r>
                        <a:rPr lang="en-GB" sz="800" dirty="0" smtClean="0"/>
                        <a:t>*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Реконструкция</a:t>
                      </a:r>
                      <a:endParaRPr lang="en-GB" sz="800" b="1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Улучшение</a:t>
                      </a:r>
                      <a:endParaRPr lang="en-GB" sz="800" b="1" dirty="0" smtClean="0"/>
                    </a:p>
                  </a:txBody>
                  <a:tcPr marL="68580" marR="68580" marT="34290" marB="34290"/>
                </a:tc>
              </a:tr>
              <a:tr h="239296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Aqua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85.0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86.4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39296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Sodium </a:t>
                      </a:r>
                      <a:r>
                        <a:rPr lang="en-GB" sz="800" dirty="0" err="1" smtClean="0"/>
                        <a:t>Laureth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Sulfate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7.0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7.0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39296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Sodium</a:t>
                      </a:r>
                      <a:r>
                        <a:rPr lang="en-GB" sz="800" baseline="0" dirty="0" smtClean="0"/>
                        <a:t> Chloride (total)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2.4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2.0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39296"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Glycerin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1.5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1.5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39296">
                <a:tc>
                  <a:txBody>
                    <a:bodyPr/>
                    <a:lstStyle/>
                    <a:p>
                      <a:r>
                        <a:rPr lang="en-GB" sz="800" b="1" dirty="0" err="1" smtClean="0">
                          <a:solidFill>
                            <a:schemeClr val="hlink"/>
                          </a:solidFill>
                        </a:rPr>
                        <a:t>Cocamidopropyl</a:t>
                      </a:r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 </a:t>
                      </a:r>
                      <a:r>
                        <a:rPr lang="en-GB" sz="800" b="1" dirty="0" err="1" smtClean="0">
                          <a:solidFill>
                            <a:schemeClr val="hlink"/>
                          </a:solidFill>
                        </a:rPr>
                        <a:t>Betaine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1.5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0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39296">
                <a:tc>
                  <a:txBody>
                    <a:bodyPr/>
                    <a:lstStyle/>
                    <a:p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Sodium </a:t>
                      </a:r>
                      <a:r>
                        <a:rPr lang="en-GB" sz="800" b="1" dirty="0" err="1" smtClean="0">
                          <a:solidFill>
                            <a:schemeClr val="hlink"/>
                          </a:solidFill>
                        </a:rPr>
                        <a:t>Lauroyl</a:t>
                      </a:r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 Glutamate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0.5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0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39296">
                <a:tc>
                  <a:txBody>
                    <a:bodyPr/>
                    <a:lstStyle/>
                    <a:p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Coco </a:t>
                      </a:r>
                      <a:r>
                        <a:rPr lang="en-GB" sz="800" b="1" dirty="0" err="1" smtClean="0">
                          <a:solidFill>
                            <a:schemeClr val="hlink"/>
                          </a:solidFill>
                        </a:rPr>
                        <a:t>Glucoside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0.5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0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72875">
                <a:tc>
                  <a:txBody>
                    <a:bodyPr/>
                    <a:lstStyle/>
                    <a:p>
                      <a:r>
                        <a:rPr lang="en-GB" sz="800" b="1" dirty="0" err="1" smtClean="0">
                          <a:solidFill>
                            <a:schemeClr val="hlink"/>
                          </a:solidFill>
                        </a:rPr>
                        <a:t>Glyceryl</a:t>
                      </a:r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 </a:t>
                      </a:r>
                      <a:r>
                        <a:rPr lang="en-GB" sz="800" b="1" dirty="0" err="1" smtClean="0">
                          <a:solidFill>
                            <a:schemeClr val="hlink"/>
                          </a:solidFill>
                        </a:rPr>
                        <a:t>Oleate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0.5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0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72875">
                <a:tc>
                  <a:txBody>
                    <a:bodyPr/>
                    <a:lstStyle/>
                    <a:p>
                      <a:r>
                        <a:rPr lang="en-GB" sz="800" b="1" dirty="0" err="1" smtClean="0">
                          <a:solidFill>
                            <a:srgbClr val="78B946"/>
                          </a:solidFill>
                        </a:rPr>
                        <a:t>GlucoTain</a:t>
                      </a:r>
                      <a:r>
                        <a:rPr lang="en-GB" sz="800" b="1" baseline="30000" dirty="0" smtClean="0">
                          <a:solidFill>
                            <a:srgbClr val="78B946"/>
                          </a:solidFill>
                        </a:rPr>
                        <a:t>®</a:t>
                      </a:r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 Flex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004696"/>
                          </a:solidFill>
                        </a:rPr>
                        <a:t>0</a:t>
                      </a:r>
                      <a:endParaRPr lang="en-GB" sz="800" b="1" dirty="0">
                        <a:solidFill>
                          <a:srgbClr val="00469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2.0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alpha val="20000"/>
                      </a:schemeClr>
                    </a:solidFill>
                  </a:tcPr>
                </a:tc>
              </a:tr>
              <a:tr h="394135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Sodium Benzoate &amp; Potassium </a:t>
                      </a:r>
                      <a:r>
                        <a:rPr lang="en-GB" sz="800" dirty="0" err="1" smtClean="0"/>
                        <a:t>Sorbate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0.2/0.2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0.2/0.2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39296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Citric Acid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0.2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0.2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39296">
                <a:tc>
                  <a:txBody>
                    <a:bodyPr/>
                    <a:lstStyle/>
                    <a:p>
                      <a:r>
                        <a:rPr lang="en-GB" sz="800" dirty="0" err="1" smtClean="0"/>
                        <a:t>Parfum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0.5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0.5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39296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39296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pH value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5.5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5.5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39296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Viscosity (Brookfield, 25°C)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4830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4400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394135">
                <a:tc>
                  <a:txBody>
                    <a:bodyPr/>
                    <a:lstStyle/>
                    <a:p>
                      <a:r>
                        <a:rPr lang="ru-RU" sz="800" b="1" baseline="0" dirty="0" smtClean="0">
                          <a:solidFill>
                            <a:srgbClr val="FF8200"/>
                          </a:solidFill>
                        </a:rPr>
                        <a:t>Стоимость </a:t>
                      </a:r>
                      <a:r>
                        <a:rPr lang="en-GB" sz="800" baseline="0" dirty="0" smtClean="0"/>
                        <a:t>(</a:t>
                      </a:r>
                      <a:r>
                        <a:rPr lang="ru-RU" sz="800" baseline="0" dirty="0" smtClean="0"/>
                        <a:t>первичный ПАВ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smtClean="0"/>
                        <a:t>&amp; </a:t>
                      </a:r>
                      <a:r>
                        <a:rPr lang="ru-RU" sz="800" baseline="0" dirty="0" smtClean="0"/>
                        <a:t>со-ПАВ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en-GB" sz="800" baseline="0" dirty="0" smtClean="0"/>
                        <a:t>&amp; </a:t>
                      </a:r>
                      <a:r>
                        <a:rPr lang="ru-RU" sz="800" baseline="0" dirty="0" smtClean="0"/>
                        <a:t>пережиривающий агенты)</a:t>
                      </a:r>
                      <a:r>
                        <a:rPr lang="en-GB" sz="800" baseline="0" dirty="0" smtClean="0"/>
                        <a:t> </a:t>
                      </a:r>
                      <a:r>
                        <a:rPr lang="ru-RU" sz="800" baseline="0" dirty="0" smtClean="0"/>
                        <a:t>в евроцентах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000000"/>
                          </a:solidFill>
                        </a:rPr>
                        <a:t>9.25</a:t>
                      </a:r>
                      <a:endParaRPr lang="en-GB" sz="800" b="1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000000"/>
                          </a:solidFill>
                        </a:rPr>
                        <a:t>7.00</a:t>
                      </a:r>
                      <a:endParaRPr lang="en-GB" sz="800" b="1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298306" y="1579419"/>
            <a:ext cx="3197205" cy="3037718"/>
          </a:xfrm>
          <a:prstGeom prst="rect">
            <a:avLst/>
          </a:prstGeom>
          <a:solidFill>
            <a:schemeClr val="bg2"/>
          </a:solidFill>
          <a:ln>
            <a:solidFill>
              <a:srgbClr val="78B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0400" y="1755567"/>
            <a:ext cx="1323147" cy="685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ru-RU" sz="1275" b="1" dirty="0" smtClean="0">
                <a:solidFill>
                  <a:srgbClr val="636363"/>
                </a:solidFill>
                <a:cs typeface="Arial" pitchFamily="34" charset="0"/>
              </a:rPr>
              <a:t>              Достигнуто с</a:t>
            </a:r>
            <a:r>
              <a:rPr lang="en-GB" sz="1275" b="1" dirty="0" smtClean="0">
                <a:solidFill>
                  <a:srgbClr val="636363"/>
                </a:solidFill>
                <a:cs typeface="Arial" pitchFamily="34" charset="0"/>
              </a:rPr>
              <a:t> </a:t>
            </a:r>
            <a:r>
              <a:rPr lang="en-GB" sz="1275" b="1" dirty="0" err="1">
                <a:solidFill>
                  <a:srgbClr val="636363"/>
                </a:solidFill>
                <a:cs typeface="Arial" pitchFamily="34" charset="0"/>
              </a:rPr>
              <a:t>GlucoTain</a:t>
            </a:r>
            <a:r>
              <a:rPr lang="en-GB" sz="1200" b="1" baseline="30000" dirty="0">
                <a:solidFill>
                  <a:srgbClr val="636363"/>
                </a:solidFill>
              </a:rPr>
              <a:t> ®</a:t>
            </a:r>
            <a:r>
              <a:rPr lang="en-GB" sz="1200" b="1" dirty="0">
                <a:solidFill>
                  <a:srgbClr val="636363"/>
                </a:solidFill>
              </a:rPr>
              <a:t> </a:t>
            </a:r>
            <a:endParaRPr lang="en-GB" sz="1275" b="1" dirty="0">
              <a:solidFill>
                <a:srgbClr val="636363"/>
              </a:solidFill>
              <a:cs typeface="Arial" pitchFamily="34" charset="0"/>
            </a:endParaRPr>
          </a:p>
          <a:p>
            <a:pPr>
              <a:lnSpc>
                <a:spcPct val="105000"/>
              </a:lnSpc>
            </a:pPr>
            <a:endParaRPr lang="en-GB" sz="1275" b="1" dirty="0">
              <a:solidFill>
                <a:srgbClr val="636363"/>
              </a:solidFill>
              <a:cs typeface="Arial" pitchFamily="34" charset="0"/>
            </a:endParaRPr>
          </a:p>
        </p:txBody>
      </p:sp>
      <p:sp>
        <p:nvSpPr>
          <p:cNvPr id="9" name="Isosceles Triangle 8"/>
          <p:cNvSpPr/>
          <p:nvPr/>
        </p:nvSpPr>
        <p:spPr>
          <a:xfrm rot="5400000">
            <a:off x="5307239" y="2425451"/>
            <a:ext cx="179773" cy="119849"/>
          </a:xfrm>
          <a:prstGeom prst="triangle">
            <a:avLst/>
          </a:prstGeom>
          <a:solidFill>
            <a:srgbClr val="50C8F0"/>
          </a:solidFill>
          <a:ln>
            <a:solidFill>
              <a:srgbClr val="78B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83362" y="2293675"/>
            <a:ext cx="2851977" cy="4942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ru-RU" sz="1275" dirty="0" smtClean="0">
                <a:solidFill>
                  <a:prstClr val="black"/>
                </a:solidFill>
                <a:cs typeface="Arial" pitchFamily="34" charset="0"/>
              </a:rPr>
              <a:t>Замена двух со-ПАВ привела к более кремистой пене</a:t>
            </a:r>
            <a:r>
              <a:rPr lang="en-GB" sz="1275" dirty="0" smtClean="0">
                <a:solidFill>
                  <a:prstClr val="black"/>
                </a:solidFill>
                <a:cs typeface="Arial" pitchFamily="34" charset="0"/>
              </a:rPr>
              <a:t>!  </a:t>
            </a:r>
            <a:endParaRPr lang="en-GB" sz="1275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1" name="Isosceles Triangle 10"/>
          <p:cNvSpPr/>
          <p:nvPr/>
        </p:nvSpPr>
        <p:spPr>
          <a:xfrm rot="5400000">
            <a:off x="5316095" y="3210411"/>
            <a:ext cx="179773" cy="119849"/>
          </a:xfrm>
          <a:prstGeom prst="triangle">
            <a:avLst/>
          </a:prstGeom>
          <a:solidFill>
            <a:srgbClr val="C85096"/>
          </a:solidFill>
          <a:ln>
            <a:solidFill>
              <a:srgbClr val="78B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00322" y="2968222"/>
            <a:ext cx="2895188" cy="70825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ru-RU" sz="1275" dirty="0" smtClean="0">
                <a:solidFill>
                  <a:prstClr val="black"/>
                </a:solidFill>
                <a:cs typeface="Arial" pitchFamily="34" charset="0"/>
              </a:rPr>
              <a:t>Замена кондиционирующего агента без ухудшения послеощущения и пережиривающего действия</a:t>
            </a:r>
            <a:r>
              <a:rPr lang="en-GB" sz="1275" dirty="0" smtClean="0">
                <a:solidFill>
                  <a:prstClr val="black"/>
                </a:solidFill>
                <a:cs typeface="Arial" pitchFamily="34" charset="0"/>
              </a:rPr>
              <a:t>!  </a:t>
            </a:r>
            <a:endParaRPr lang="en-GB" sz="1275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Isosceles Triangle 12"/>
          <p:cNvSpPr/>
          <p:nvPr/>
        </p:nvSpPr>
        <p:spPr>
          <a:xfrm rot="5400000">
            <a:off x="5329999" y="4068541"/>
            <a:ext cx="179773" cy="119849"/>
          </a:xfrm>
          <a:prstGeom prst="triangle">
            <a:avLst/>
          </a:prstGeom>
          <a:solidFill>
            <a:schemeClr val="accent3"/>
          </a:solidFill>
          <a:ln>
            <a:solidFill>
              <a:srgbClr val="78B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16705" y="3957099"/>
            <a:ext cx="2287116" cy="4942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ru-RU" sz="1275" dirty="0" smtClean="0">
                <a:solidFill>
                  <a:prstClr val="black"/>
                </a:solidFill>
                <a:cs typeface="Arial" pitchFamily="34" charset="0"/>
              </a:rPr>
              <a:t>Экономия </a:t>
            </a:r>
            <a:r>
              <a:rPr lang="en-GB" sz="1275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GB" sz="1275" dirty="0">
                <a:solidFill>
                  <a:prstClr val="black"/>
                </a:solidFill>
                <a:cs typeface="Arial" pitchFamily="34" charset="0"/>
              </a:rPr>
              <a:t>&gt;2 € </a:t>
            </a:r>
            <a:r>
              <a:rPr lang="ru-RU" sz="1275" dirty="0" smtClean="0">
                <a:solidFill>
                  <a:prstClr val="black"/>
                </a:solidFill>
                <a:cs typeface="Arial" pitchFamily="34" charset="0"/>
              </a:rPr>
              <a:t>центов на ингредиентах</a:t>
            </a:r>
            <a:r>
              <a:rPr lang="en-GB" sz="1275" dirty="0" smtClean="0">
                <a:solidFill>
                  <a:prstClr val="black"/>
                </a:solidFill>
                <a:cs typeface="Arial" pitchFamily="34" charset="0"/>
              </a:rPr>
              <a:t>!  </a:t>
            </a:r>
            <a:endParaRPr lang="en-GB" sz="1275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1058" y="3926008"/>
            <a:ext cx="4632160" cy="255638"/>
          </a:xfrm>
          <a:prstGeom prst="rect">
            <a:avLst/>
          </a:prstGeom>
          <a:noFill/>
          <a:ln>
            <a:solidFill>
              <a:srgbClr val="78B94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 rot="5400000">
            <a:off x="2986511" y="3399408"/>
            <a:ext cx="1202028" cy="256092"/>
          </a:xfrm>
          <a:prstGeom prst="triangle">
            <a:avLst/>
          </a:prstGeom>
          <a:solidFill>
            <a:schemeClr val="accent1"/>
          </a:solidFill>
          <a:ln>
            <a:solidFill>
              <a:srgbClr val="78B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360881" y="2966742"/>
            <a:ext cx="237306" cy="382851"/>
          </a:xfrm>
          <a:prstGeom prst="ellipse">
            <a:avLst/>
          </a:prstGeom>
          <a:noFill/>
          <a:ln>
            <a:solidFill>
              <a:srgbClr val="50C8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379466" y="3425493"/>
            <a:ext cx="218721" cy="428602"/>
          </a:xfrm>
          <a:prstGeom prst="ellipse">
            <a:avLst/>
          </a:prstGeom>
          <a:noFill/>
          <a:ln>
            <a:solidFill>
              <a:srgbClr val="C8509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5298306" y="2164080"/>
            <a:ext cx="3197204" cy="12076"/>
          </a:xfrm>
          <a:prstGeom prst="line">
            <a:avLst/>
          </a:prstGeom>
          <a:ln w="28575">
            <a:solidFill>
              <a:srgbClr val="78B9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6" idx="6"/>
          </p:cNvCxnSpPr>
          <p:nvPr/>
        </p:nvCxnSpPr>
        <p:spPr>
          <a:xfrm flipV="1">
            <a:off x="4598187" y="2478601"/>
            <a:ext cx="747870" cy="679567"/>
          </a:xfrm>
          <a:prstGeom prst="line">
            <a:avLst/>
          </a:prstGeom>
          <a:ln w="28575">
            <a:solidFill>
              <a:srgbClr val="50C8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8" idx="6"/>
          </p:cNvCxnSpPr>
          <p:nvPr/>
        </p:nvCxnSpPr>
        <p:spPr>
          <a:xfrm flipV="1">
            <a:off x="4598187" y="3268449"/>
            <a:ext cx="764829" cy="371345"/>
          </a:xfrm>
          <a:prstGeom prst="line">
            <a:avLst/>
          </a:prstGeom>
          <a:ln w="28575">
            <a:solidFill>
              <a:srgbClr val="C85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31" idx="6"/>
            <a:endCxn id="13" idx="3"/>
          </p:cNvCxnSpPr>
          <p:nvPr/>
        </p:nvCxnSpPr>
        <p:spPr>
          <a:xfrm flipV="1">
            <a:off x="4680078" y="4128466"/>
            <a:ext cx="679883" cy="1754389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041247" y="5758423"/>
            <a:ext cx="1638831" cy="248864"/>
          </a:xfrm>
          <a:prstGeom prst="ellipse">
            <a:avLst/>
          </a:prstGeom>
          <a:noFill/>
          <a:ln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5" name="Textfeld 5"/>
          <p:cNvSpPr txBox="1"/>
          <p:nvPr/>
        </p:nvSpPr>
        <p:spPr>
          <a:xfrm>
            <a:off x="583974" y="6251039"/>
            <a:ext cx="2457273" cy="685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788" i="1" dirty="0" smtClean="0">
                <a:solidFill>
                  <a:prstClr val="black"/>
                </a:solidFill>
                <a:cs typeface="Arial" pitchFamily="34" charset="0"/>
              </a:rPr>
              <a:t>*</a:t>
            </a:r>
            <a:r>
              <a:rPr lang="ru-RU" sz="788" i="1" dirty="0" smtClean="0">
                <a:solidFill>
                  <a:prstClr val="black"/>
                </a:solidFill>
                <a:cs typeface="Arial" pitchFamily="34" charset="0"/>
              </a:rPr>
              <a:t>Все концентрации в пересчете по активному</a:t>
            </a:r>
            <a:endParaRPr lang="en-GB" sz="788" i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337201" y="5184953"/>
            <a:ext cx="3158309" cy="885872"/>
          </a:xfrm>
          <a:prstGeom prst="rect">
            <a:avLst/>
          </a:prstGeom>
          <a:solidFill>
            <a:srgbClr val="78B946"/>
          </a:solidFill>
          <a:ln>
            <a:solidFill>
              <a:srgbClr val="78B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5163109" y="5106146"/>
            <a:ext cx="179773" cy="119849"/>
          </a:xfrm>
          <a:prstGeom prst="triangle">
            <a:avLst/>
          </a:prstGeom>
          <a:noFill/>
          <a:ln>
            <a:solidFill>
              <a:srgbClr val="FFF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44236" y="5264139"/>
            <a:ext cx="2287116" cy="4942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ru-RU" sz="1275" dirty="0" smtClean="0">
                <a:solidFill>
                  <a:srgbClr val="FFFFFF"/>
                </a:solidFill>
                <a:cs typeface="Arial" pitchFamily="34" charset="0"/>
              </a:rPr>
              <a:t>Более простая, более экономичная рецептура с превосходной текстурой пены</a:t>
            </a:r>
            <a:r>
              <a:rPr lang="en-GB" sz="1275" dirty="0" smtClean="0">
                <a:solidFill>
                  <a:srgbClr val="FFFFFF"/>
                </a:solidFill>
                <a:cs typeface="Arial" pitchFamily="34" charset="0"/>
              </a:rPr>
              <a:t>!  </a:t>
            </a:r>
            <a:endParaRPr lang="en-GB" sz="1275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9" name="Isosceles Triangle 38"/>
          <p:cNvSpPr/>
          <p:nvPr/>
        </p:nvSpPr>
        <p:spPr>
          <a:xfrm rot="10800000">
            <a:off x="5312919" y="4696853"/>
            <a:ext cx="3182591" cy="325323"/>
          </a:xfrm>
          <a:prstGeom prst="triangle">
            <a:avLst/>
          </a:prstGeom>
          <a:noFill/>
          <a:ln>
            <a:solidFill>
              <a:srgbClr val="78B94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90" y="17057"/>
            <a:ext cx="2410691" cy="9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7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Преимущество </a:t>
            </a:r>
            <a:r>
              <a:rPr lang="en-GB" b="1" dirty="0" err="1" smtClean="0"/>
              <a:t>GlucoTain</a:t>
            </a:r>
            <a:r>
              <a:rPr lang="en-GB" b="1" dirty="0" smtClean="0"/>
              <a:t> </a:t>
            </a:r>
            <a:r>
              <a:rPr lang="ru-RU" b="1" dirty="0" smtClean="0"/>
              <a:t>в геле для душа </a:t>
            </a:r>
            <a:br>
              <a:rPr lang="ru-RU" b="1" dirty="0" smtClean="0"/>
            </a:br>
            <a:r>
              <a:rPr lang="ru-RU" b="1" dirty="0" smtClean="0"/>
              <a:t>(европейский частный производитель)</a:t>
            </a:r>
            <a:r>
              <a:rPr lang="en-GB" b="1" dirty="0" smtClean="0"/>
              <a:t> </a:t>
            </a:r>
            <a:endParaRPr lang="en-GB" b="1" dirty="0"/>
          </a:p>
        </p:txBody>
      </p:sp>
      <p:graphicFrame>
        <p:nvGraphicFramePr>
          <p:cNvPr id="5" name="Inhaltsplatzhalt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8172835"/>
              </p:ext>
            </p:extLst>
          </p:nvPr>
        </p:nvGraphicFramePr>
        <p:xfrm>
          <a:off x="359532" y="1772821"/>
          <a:ext cx="4563508" cy="4129599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327361"/>
                <a:gridCol w="987365"/>
                <a:gridCol w="1248782"/>
              </a:tblGrid>
              <a:tr h="366179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Ингредиенты</a:t>
                      </a:r>
                      <a:r>
                        <a:rPr lang="ru-RU" sz="800" baseline="0" dirty="0" smtClean="0"/>
                        <a:t> состава</a:t>
                      </a:r>
                      <a:r>
                        <a:rPr lang="en-GB" sz="800" dirty="0" smtClean="0"/>
                        <a:t>*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Прим. состав</a:t>
                      </a:r>
                      <a:endParaRPr lang="en-GB" sz="800" b="1" dirty="0" smtClean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Улучшение</a:t>
                      </a:r>
                      <a:r>
                        <a:rPr lang="en-GB" sz="800" b="1" dirty="0" smtClean="0"/>
                        <a:t> </a:t>
                      </a:r>
                      <a:r>
                        <a:rPr lang="en-GB" sz="800" b="1" dirty="0" smtClean="0"/>
                        <a:t>I</a:t>
                      </a:r>
                    </a:p>
                  </a:txBody>
                  <a:tcPr marL="68580" marR="68580" marT="34290" marB="34290"/>
                </a:tc>
              </a:tr>
              <a:tr h="222323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Вода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78.0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82.7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22323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Sodium </a:t>
                      </a:r>
                      <a:r>
                        <a:rPr lang="en-GB" sz="800" dirty="0" err="1" smtClean="0"/>
                        <a:t>Laureth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Sulfate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 </a:t>
                      </a:r>
                      <a:r>
                        <a:rPr lang="en-GB" sz="800" b="1" baseline="0" dirty="0" smtClean="0"/>
                        <a:t>9.5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9.5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22323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Sodium</a:t>
                      </a:r>
                      <a:r>
                        <a:rPr lang="en-GB" sz="800" baseline="0" dirty="0" smtClean="0"/>
                        <a:t> Chloride (total)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2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2.0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22323">
                <a:tc>
                  <a:txBody>
                    <a:bodyPr/>
                    <a:lstStyle/>
                    <a:p>
                      <a:r>
                        <a:rPr lang="en-GB" sz="800" b="1" kern="1200" dirty="0" smtClean="0">
                          <a:solidFill>
                            <a:schemeClr val="hlink"/>
                          </a:solidFill>
                          <a:latin typeface="+mn-lt"/>
                          <a:ea typeface="+mn-ea"/>
                          <a:cs typeface="+mn-cs"/>
                        </a:rPr>
                        <a:t>Glycerine</a:t>
                      </a:r>
                      <a:endParaRPr lang="en-GB" sz="800" b="1" kern="1200" dirty="0">
                        <a:solidFill>
                          <a:schemeClr val="hlin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kern="1200" dirty="0" smtClean="0">
                          <a:solidFill>
                            <a:schemeClr val="hlink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GB" sz="800" b="1" kern="1200" dirty="0">
                        <a:solidFill>
                          <a:schemeClr val="hlin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kern="1200" dirty="0" smtClean="0">
                          <a:solidFill>
                            <a:srgbClr val="78B946"/>
                          </a:solidFill>
                          <a:latin typeface="+mn-lt"/>
                          <a:ea typeface="+mn-ea"/>
                          <a:cs typeface="+mn-cs"/>
                        </a:rPr>
                        <a:t>2.0</a:t>
                      </a:r>
                      <a:endParaRPr lang="en-GB" sz="800" b="1" kern="1200" dirty="0">
                        <a:solidFill>
                          <a:srgbClr val="78B94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222323">
                <a:tc>
                  <a:txBody>
                    <a:bodyPr/>
                    <a:lstStyle/>
                    <a:p>
                      <a:r>
                        <a:rPr lang="en-GB" sz="800" b="1" dirty="0" err="1" smtClean="0">
                          <a:solidFill>
                            <a:schemeClr val="hlink"/>
                          </a:solidFill>
                        </a:rPr>
                        <a:t>Cocamidopropyl</a:t>
                      </a:r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 </a:t>
                      </a:r>
                      <a:r>
                        <a:rPr lang="en-GB" sz="800" b="1" dirty="0" err="1" smtClean="0">
                          <a:solidFill>
                            <a:schemeClr val="hlink"/>
                          </a:solidFill>
                        </a:rPr>
                        <a:t>Betaine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1.8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0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22323">
                <a:tc>
                  <a:txBody>
                    <a:bodyPr/>
                    <a:lstStyle/>
                    <a:p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PEG-7 </a:t>
                      </a:r>
                      <a:r>
                        <a:rPr lang="en-GB" sz="800" b="1" dirty="0" err="1" smtClean="0">
                          <a:solidFill>
                            <a:schemeClr val="hlink"/>
                          </a:solidFill>
                        </a:rPr>
                        <a:t>Glyceryl</a:t>
                      </a:r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 </a:t>
                      </a:r>
                      <a:r>
                        <a:rPr lang="en-GB" sz="800" b="1" dirty="0" err="1" smtClean="0">
                          <a:solidFill>
                            <a:schemeClr val="hlink"/>
                          </a:solidFill>
                        </a:rPr>
                        <a:t>Cocoate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1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0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22323">
                <a:tc>
                  <a:txBody>
                    <a:bodyPr/>
                    <a:lstStyle/>
                    <a:p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Laureth-3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1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0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53521">
                <a:tc>
                  <a:txBody>
                    <a:bodyPr/>
                    <a:lstStyle/>
                    <a:p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PEG-40</a:t>
                      </a:r>
                      <a:r>
                        <a:rPr lang="en-GB" sz="800" b="1" baseline="0" dirty="0" smtClean="0">
                          <a:solidFill>
                            <a:schemeClr val="hlink"/>
                          </a:solidFill>
                        </a:rPr>
                        <a:t> Hydrogenated Castor Oil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0.5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0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53521">
                <a:tc>
                  <a:txBody>
                    <a:bodyPr/>
                    <a:lstStyle/>
                    <a:p>
                      <a:r>
                        <a:rPr lang="en-GB" sz="800" b="1" dirty="0" err="1" smtClean="0">
                          <a:solidFill>
                            <a:srgbClr val="78B946"/>
                          </a:solidFill>
                        </a:rPr>
                        <a:t>GlucoTain</a:t>
                      </a:r>
                      <a:r>
                        <a:rPr lang="en-GB" sz="800" b="1" baseline="30000" dirty="0" smtClean="0">
                          <a:solidFill>
                            <a:srgbClr val="78B946"/>
                          </a:solidFill>
                        </a:rPr>
                        <a:t>®</a:t>
                      </a:r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 </a:t>
                      </a:r>
                      <a:r>
                        <a:rPr lang="en-GB" sz="800" b="1" dirty="0" err="1" smtClean="0">
                          <a:solidFill>
                            <a:srgbClr val="78B946"/>
                          </a:solidFill>
                        </a:rPr>
                        <a:t>liquiFlex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004696"/>
                          </a:solidFill>
                        </a:rPr>
                        <a:t>0</a:t>
                      </a:r>
                      <a:endParaRPr lang="en-GB" sz="800" b="1" dirty="0">
                        <a:solidFill>
                          <a:srgbClr val="00469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1.8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alpha val="20000"/>
                      </a:schemeClr>
                    </a:solidFill>
                  </a:tcPr>
                </a:tc>
              </a:tr>
              <a:tr h="222323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Preservative (Sodium</a:t>
                      </a:r>
                      <a:r>
                        <a:rPr lang="en-GB" sz="800" baseline="0" dirty="0" smtClean="0"/>
                        <a:t> Benzoate)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0.5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22323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Citric Acid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22323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Perfume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22323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22323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pH value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5.5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5.3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22323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Viscosity (Brookfield, 20°C)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13.000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12.000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366179">
                <a:tc>
                  <a:txBody>
                    <a:bodyPr/>
                    <a:lstStyle/>
                    <a:p>
                      <a:endParaRPr lang="en-GB" sz="800" b="1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ru-RU" sz="800" b="1" baseline="0" dirty="0" smtClean="0">
                          <a:solidFill>
                            <a:srgbClr val="C00000"/>
                          </a:solidFill>
                        </a:rPr>
                        <a:t>Экономия в евроцентах</a:t>
                      </a:r>
                      <a:endParaRPr lang="en-GB" sz="8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GB" sz="800" b="1" dirty="0" smtClean="0">
                          <a:solidFill>
                            <a:srgbClr val="000000"/>
                          </a:solidFill>
                        </a:rPr>
                        <a:t>5.3</a:t>
                      </a:r>
                      <a:endParaRPr lang="en-GB" sz="800" b="1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062018" y="1800103"/>
            <a:ext cx="3585345" cy="3084433"/>
          </a:xfrm>
          <a:prstGeom prst="rect">
            <a:avLst/>
          </a:prstGeom>
          <a:solidFill>
            <a:schemeClr val="bg2"/>
          </a:solidFill>
          <a:ln>
            <a:solidFill>
              <a:srgbClr val="78B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85917" y="1932702"/>
            <a:ext cx="2619291" cy="24302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ru-RU" sz="1275" b="1" dirty="0" smtClean="0">
                <a:solidFill>
                  <a:srgbClr val="78B946"/>
                </a:solidFill>
                <a:cs typeface="Arial" pitchFamily="34" charset="0"/>
              </a:rPr>
              <a:t>Достигнуто с</a:t>
            </a:r>
            <a:r>
              <a:rPr lang="en-GB" sz="1275" b="1" dirty="0" smtClean="0">
                <a:solidFill>
                  <a:srgbClr val="78B946"/>
                </a:solidFill>
                <a:cs typeface="Arial" pitchFamily="34" charset="0"/>
              </a:rPr>
              <a:t> </a:t>
            </a:r>
            <a:r>
              <a:rPr lang="en-GB" sz="1275" b="1" dirty="0" err="1">
                <a:solidFill>
                  <a:srgbClr val="78B946"/>
                </a:solidFill>
                <a:cs typeface="Arial" pitchFamily="34" charset="0"/>
              </a:rPr>
              <a:t>GlucoTain</a:t>
            </a:r>
            <a:r>
              <a:rPr lang="en-GB" sz="1200" b="1" baseline="30000" dirty="0">
                <a:solidFill>
                  <a:srgbClr val="78B946"/>
                </a:solidFill>
              </a:rPr>
              <a:t>®</a:t>
            </a:r>
            <a:r>
              <a:rPr lang="en-GB" sz="1200" b="1" dirty="0">
                <a:solidFill>
                  <a:srgbClr val="636363"/>
                </a:solidFill>
              </a:rPr>
              <a:t> </a:t>
            </a:r>
            <a:endParaRPr lang="en-GB" sz="1275" b="1" dirty="0">
              <a:solidFill>
                <a:srgbClr val="636363"/>
              </a:solidFill>
              <a:cs typeface="Arial" pitchFamily="34" charset="0"/>
            </a:endParaRPr>
          </a:p>
        </p:txBody>
      </p:sp>
      <p:sp>
        <p:nvSpPr>
          <p:cNvPr id="9" name="Isosceles Triangle 8"/>
          <p:cNvSpPr/>
          <p:nvPr/>
        </p:nvSpPr>
        <p:spPr>
          <a:xfrm rot="5400000">
            <a:off x="5108942" y="2888119"/>
            <a:ext cx="179773" cy="119849"/>
          </a:xfrm>
          <a:prstGeom prst="triangle">
            <a:avLst/>
          </a:prstGeom>
          <a:solidFill>
            <a:srgbClr val="50C8F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09221" y="2850812"/>
            <a:ext cx="3154444" cy="4942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ru-RU" sz="1050" dirty="0" smtClean="0">
                <a:solidFill>
                  <a:prstClr val="black"/>
                </a:solidFill>
                <a:cs typeface="Arial" pitchFamily="34" charset="0"/>
              </a:rPr>
              <a:t>Замена со-ПАВ привела к более кремистой пене</a:t>
            </a:r>
            <a:r>
              <a:rPr lang="en-GB" sz="1050" dirty="0" smtClean="0">
                <a:solidFill>
                  <a:prstClr val="black"/>
                </a:solidFill>
                <a:cs typeface="Arial" pitchFamily="34" charset="0"/>
              </a:rPr>
              <a:t>!</a:t>
            </a:r>
            <a:endParaRPr lang="en-GB" sz="1050" dirty="0">
              <a:solidFill>
                <a:prstClr val="black"/>
              </a:solidFill>
              <a:cs typeface="Arial" pitchFamily="34" charset="0"/>
            </a:endParaRPr>
          </a:p>
          <a:p>
            <a:pPr>
              <a:lnSpc>
                <a:spcPct val="105000"/>
              </a:lnSpc>
            </a:pPr>
            <a:r>
              <a:rPr lang="en-GB" sz="1050" dirty="0">
                <a:solidFill>
                  <a:prstClr val="black"/>
                </a:solidFill>
                <a:cs typeface="Arial" pitchFamily="34" charset="0"/>
              </a:rPr>
              <a:t>  </a:t>
            </a:r>
          </a:p>
        </p:txBody>
      </p:sp>
      <p:sp>
        <p:nvSpPr>
          <p:cNvPr id="11" name="Isosceles Triangle 10"/>
          <p:cNvSpPr/>
          <p:nvPr/>
        </p:nvSpPr>
        <p:spPr>
          <a:xfrm rot="5400000">
            <a:off x="5089813" y="3429357"/>
            <a:ext cx="179773" cy="119849"/>
          </a:xfrm>
          <a:prstGeom prst="triangle">
            <a:avLst/>
          </a:prstGeom>
          <a:solidFill>
            <a:srgbClr val="C85096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93421" y="3310321"/>
            <a:ext cx="3178008" cy="5009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ru-RU" sz="1050" dirty="0" smtClean="0">
                <a:solidFill>
                  <a:prstClr val="black"/>
                </a:solidFill>
                <a:cs typeface="Arial" pitchFamily="34" charset="0"/>
              </a:rPr>
              <a:t>Замена кондиционируюшего агента без ухудшения послеощущения и пережириваюшего эффекта</a:t>
            </a:r>
            <a:r>
              <a:rPr lang="en-GB" sz="1050" dirty="0" smtClean="0">
                <a:solidFill>
                  <a:prstClr val="black"/>
                </a:solidFill>
                <a:cs typeface="Arial" pitchFamily="34" charset="0"/>
              </a:rPr>
              <a:t>!  </a:t>
            </a:r>
            <a:endParaRPr lang="en-GB" sz="105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28085" y="4640419"/>
            <a:ext cx="3135580" cy="1834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ru-RU" sz="1200" dirty="0" smtClean="0">
                <a:solidFill>
                  <a:prstClr val="black"/>
                </a:solidFill>
                <a:cs typeface="Arial" pitchFamily="34" charset="0"/>
              </a:rPr>
              <a:t>Экономия </a:t>
            </a:r>
            <a:r>
              <a:rPr lang="en-GB" sz="1200" dirty="0" smtClean="0">
                <a:solidFill>
                  <a:prstClr val="black"/>
                </a:solidFill>
                <a:cs typeface="Arial" pitchFamily="34" charset="0"/>
              </a:rPr>
              <a:t>5.3 </a:t>
            </a:r>
            <a:r>
              <a:rPr lang="en-GB" sz="1200" dirty="0">
                <a:solidFill>
                  <a:prstClr val="black"/>
                </a:solidFill>
                <a:cs typeface="Arial" pitchFamily="34" charset="0"/>
              </a:rPr>
              <a:t>€ </a:t>
            </a:r>
            <a:r>
              <a:rPr lang="ru-RU" sz="1200" dirty="0" smtClean="0">
                <a:solidFill>
                  <a:prstClr val="black"/>
                </a:solidFill>
                <a:cs typeface="Arial" pitchFamily="34" charset="0"/>
              </a:rPr>
              <a:t>центов на ингридиентах</a:t>
            </a:r>
            <a:r>
              <a:rPr lang="en-GB" sz="1200" dirty="0" smtClean="0">
                <a:solidFill>
                  <a:prstClr val="black"/>
                </a:solidFill>
                <a:cs typeface="Arial" pitchFamily="34" charset="0"/>
              </a:rPr>
              <a:t>!  </a:t>
            </a:r>
            <a:endParaRPr lang="en-GB" sz="12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59533" y="3951306"/>
            <a:ext cx="4563508" cy="241315"/>
          </a:xfrm>
          <a:prstGeom prst="rect">
            <a:avLst/>
          </a:prstGeom>
          <a:noFill/>
          <a:ln>
            <a:solidFill>
              <a:srgbClr val="78B94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 rot="5400000">
            <a:off x="2964030" y="3352208"/>
            <a:ext cx="1378127" cy="242265"/>
          </a:xfrm>
          <a:prstGeom prst="triangle">
            <a:avLst/>
          </a:prstGeom>
          <a:solidFill>
            <a:schemeClr val="accent1"/>
          </a:solidFill>
          <a:ln>
            <a:solidFill>
              <a:srgbClr val="78B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07742" y="3031838"/>
            <a:ext cx="201779" cy="171875"/>
          </a:xfrm>
          <a:prstGeom prst="ellipse">
            <a:avLst/>
          </a:prstGeom>
          <a:noFill/>
          <a:ln>
            <a:solidFill>
              <a:srgbClr val="50C8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203296" y="3268727"/>
            <a:ext cx="201779" cy="172536"/>
          </a:xfrm>
          <a:prstGeom prst="ellipse">
            <a:avLst/>
          </a:prstGeom>
          <a:noFill/>
          <a:ln>
            <a:solidFill>
              <a:srgbClr val="C8509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5062018" y="2301240"/>
            <a:ext cx="3585344" cy="22860"/>
          </a:xfrm>
          <a:prstGeom prst="line">
            <a:avLst/>
          </a:prstGeom>
          <a:ln w="28575">
            <a:solidFill>
              <a:srgbClr val="78B9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6" idx="6"/>
            <a:endCxn id="9" idx="3"/>
          </p:cNvCxnSpPr>
          <p:nvPr/>
        </p:nvCxnSpPr>
        <p:spPr>
          <a:xfrm flipV="1">
            <a:off x="4409521" y="2948044"/>
            <a:ext cx="729383" cy="169732"/>
          </a:xfrm>
          <a:prstGeom prst="line">
            <a:avLst/>
          </a:prstGeom>
          <a:ln w="28575">
            <a:solidFill>
              <a:srgbClr val="50C8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8" idx="6"/>
            <a:endCxn id="11" idx="3"/>
          </p:cNvCxnSpPr>
          <p:nvPr/>
        </p:nvCxnSpPr>
        <p:spPr>
          <a:xfrm>
            <a:off x="4405075" y="3354995"/>
            <a:ext cx="714700" cy="134287"/>
          </a:xfrm>
          <a:prstGeom prst="line">
            <a:avLst/>
          </a:prstGeom>
          <a:ln w="28575">
            <a:solidFill>
              <a:srgbClr val="C85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31" idx="7"/>
            <a:endCxn id="13" idx="3"/>
          </p:cNvCxnSpPr>
          <p:nvPr/>
        </p:nvCxnSpPr>
        <p:spPr>
          <a:xfrm flipV="1">
            <a:off x="4465145" y="4734023"/>
            <a:ext cx="700923" cy="9227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067140" y="5622918"/>
            <a:ext cx="466292" cy="231147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5" name="Textfeld 5"/>
          <p:cNvSpPr txBox="1"/>
          <p:nvPr/>
        </p:nvSpPr>
        <p:spPr>
          <a:xfrm>
            <a:off x="359532" y="6057649"/>
            <a:ext cx="2457273" cy="23519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788" i="1" dirty="0" smtClean="0">
                <a:solidFill>
                  <a:prstClr val="black"/>
                </a:solidFill>
                <a:cs typeface="Arial" pitchFamily="34" charset="0"/>
              </a:rPr>
              <a:t>*</a:t>
            </a:r>
            <a:r>
              <a:rPr lang="ru-RU" sz="788" i="1" dirty="0">
                <a:solidFill>
                  <a:prstClr val="black"/>
                </a:solidFill>
                <a:cs typeface="Arial" pitchFamily="34" charset="0"/>
              </a:rPr>
              <a:t>Все концентрации в пересчете по активному</a:t>
            </a:r>
            <a:endParaRPr lang="ru-RU" sz="788" i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062018" y="5191775"/>
            <a:ext cx="3593798" cy="914982"/>
          </a:xfrm>
          <a:prstGeom prst="rect">
            <a:avLst/>
          </a:prstGeom>
          <a:solidFill>
            <a:srgbClr val="78B946"/>
          </a:solidFill>
          <a:ln>
            <a:solidFill>
              <a:srgbClr val="78B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23987" y="5344045"/>
            <a:ext cx="3059533" cy="51654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ru-RU" sz="1200" dirty="0" smtClean="0">
                <a:solidFill>
                  <a:srgbClr val="FFFFFF"/>
                </a:solidFill>
                <a:cs typeface="Arial" pitchFamily="34" charset="0"/>
              </a:rPr>
              <a:t>Более простой, более экономичный, без ПЭГ состав с превосходной текстурой пены и кондиционирующим послеощущением</a:t>
            </a:r>
            <a:r>
              <a:rPr lang="en-GB" sz="1200" dirty="0" smtClean="0">
                <a:solidFill>
                  <a:srgbClr val="FFFFFF"/>
                </a:solidFill>
                <a:cs typeface="Arial" pitchFamily="34" charset="0"/>
              </a:rPr>
              <a:t>!  </a:t>
            </a:r>
            <a:endParaRPr lang="en-GB" sz="1200" dirty="0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39" name="Isosceles Triangle 38"/>
          <p:cNvSpPr/>
          <p:nvPr/>
        </p:nvSpPr>
        <p:spPr>
          <a:xfrm rot="10800000">
            <a:off x="5062018" y="4945360"/>
            <a:ext cx="3585344" cy="204543"/>
          </a:xfrm>
          <a:prstGeom prst="triangle">
            <a:avLst/>
          </a:prstGeom>
          <a:noFill/>
          <a:ln>
            <a:solidFill>
              <a:srgbClr val="78B94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2" name="Oval 17"/>
          <p:cNvSpPr/>
          <p:nvPr/>
        </p:nvSpPr>
        <p:spPr>
          <a:xfrm>
            <a:off x="4198851" y="3477166"/>
            <a:ext cx="202870" cy="423040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43" name="Straight Connector 24"/>
          <p:cNvCxnSpPr>
            <a:endCxn id="40" idx="3"/>
          </p:cNvCxnSpPr>
          <p:nvPr/>
        </p:nvCxnSpPr>
        <p:spPr>
          <a:xfrm>
            <a:off x="4401721" y="3678482"/>
            <a:ext cx="714722" cy="35220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Isosceles Triangle 10"/>
          <p:cNvSpPr/>
          <p:nvPr/>
        </p:nvSpPr>
        <p:spPr>
          <a:xfrm rot="5400000">
            <a:off x="5086481" y="3970759"/>
            <a:ext cx="179773" cy="119849"/>
          </a:xfrm>
          <a:prstGeom prst="triangle">
            <a:avLst/>
          </a:prstGeom>
          <a:solidFill>
            <a:srgbClr val="0070C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1" name="TextBox 11"/>
          <p:cNvSpPr txBox="1"/>
          <p:nvPr/>
        </p:nvSpPr>
        <p:spPr>
          <a:xfrm>
            <a:off x="5312920" y="3900206"/>
            <a:ext cx="3158509" cy="5009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ru-RU" sz="1050" dirty="0" smtClean="0">
                <a:solidFill>
                  <a:prstClr val="black"/>
                </a:solidFill>
                <a:cs typeface="Arial" pitchFamily="34" charset="0"/>
              </a:rPr>
              <a:t>Замена ассоциативного загутителя и солюбилизатора без негативного эффекта на вязкость и без помутнения из-за отдушки</a:t>
            </a:r>
            <a:r>
              <a:rPr lang="en-GB" sz="1050" dirty="0" smtClean="0">
                <a:solidFill>
                  <a:prstClr val="black"/>
                </a:solidFill>
                <a:cs typeface="Arial" pitchFamily="34" charset="0"/>
              </a:rPr>
              <a:t>!</a:t>
            </a:r>
            <a:endParaRPr lang="en-GB" sz="1050" dirty="0">
              <a:solidFill>
                <a:prstClr val="black"/>
              </a:solidFill>
              <a:cs typeface="Arial" pitchFamily="34" charset="0"/>
            </a:endParaRPr>
          </a:p>
          <a:p>
            <a:pPr>
              <a:lnSpc>
                <a:spcPct val="105000"/>
              </a:lnSpc>
            </a:pPr>
            <a:r>
              <a:rPr lang="en-GB" sz="105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GB" sz="1050" b="1" dirty="0">
                <a:solidFill>
                  <a:prstClr val="black"/>
                </a:solidFill>
                <a:cs typeface="Arial" pitchFamily="34" charset="0"/>
              </a:rPr>
              <a:t>=&gt; </a:t>
            </a:r>
            <a:r>
              <a:rPr lang="ru-RU" sz="1050" b="1" dirty="0" smtClean="0">
                <a:solidFill>
                  <a:prstClr val="black"/>
                </a:solidFill>
                <a:cs typeface="Arial" pitchFamily="34" charset="0"/>
              </a:rPr>
              <a:t>состав без </a:t>
            </a:r>
            <a:r>
              <a:rPr lang="en-GB" sz="1050" b="1" dirty="0" smtClean="0">
                <a:solidFill>
                  <a:prstClr val="black"/>
                </a:solidFill>
                <a:cs typeface="Arial" pitchFamily="34" charset="0"/>
              </a:rPr>
              <a:t>PEG!</a:t>
            </a:r>
            <a:endParaRPr lang="en-GB" sz="1050" b="1" dirty="0">
              <a:solidFill>
                <a:prstClr val="black"/>
              </a:solidFill>
              <a:cs typeface="Arial" pitchFamily="34" charset="0"/>
            </a:endParaRPr>
          </a:p>
          <a:p>
            <a:pPr>
              <a:lnSpc>
                <a:spcPct val="105000"/>
              </a:lnSpc>
            </a:pPr>
            <a:endParaRPr lang="en-GB" sz="105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2" name="TextBox 9"/>
          <p:cNvSpPr txBox="1"/>
          <p:nvPr/>
        </p:nvSpPr>
        <p:spPr>
          <a:xfrm>
            <a:off x="5296056" y="2407521"/>
            <a:ext cx="3253583" cy="3824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ru-RU" sz="1050" dirty="0" smtClean="0">
                <a:solidFill>
                  <a:prstClr val="black"/>
                </a:solidFill>
                <a:cs typeface="Arial" pitchFamily="34" charset="0"/>
              </a:rPr>
              <a:t>Содержание увлажнителя снижено наполовину при сохранении того же ощущения на коже</a:t>
            </a:r>
            <a:r>
              <a:rPr lang="en-GB" sz="1050" dirty="0" smtClean="0">
                <a:solidFill>
                  <a:prstClr val="black"/>
                </a:solidFill>
                <a:cs typeface="Arial" pitchFamily="34" charset="0"/>
              </a:rPr>
              <a:t>!</a:t>
            </a:r>
            <a:endParaRPr lang="en-GB" sz="1050" dirty="0">
              <a:solidFill>
                <a:prstClr val="black"/>
              </a:solidFill>
              <a:cs typeface="Arial" pitchFamily="34" charset="0"/>
            </a:endParaRPr>
          </a:p>
          <a:p>
            <a:pPr>
              <a:lnSpc>
                <a:spcPct val="105000"/>
              </a:lnSpc>
            </a:pPr>
            <a:r>
              <a:rPr lang="en-GB" sz="1050" dirty="0">
                <a:solidFill>
                  <a:prstClr val="black"/>
                </a:solidFill>
                <a:cs typeface="Arial" pitchFamily="34" charset="0"/>
              </a:rPr>
              <a:t>  </a:t>
            </a:r>
          </a:p>
        </p:txBody>
      </p:sp>
      <p:sp>
        <p:nvSpPr>
          <p:cNvPr id="53" name="Isosceles Triangle 8"/>
          <p:cNvSpPr/>
          <p:nvPr/>
        </p:nvSpPr>
        <p:spPr>
          <a:xfrm rot="5400000">
            <a:off x="5089814" y="2535918"/>
            <a:ext cx="179773" cy="119849"/>
          </a:xfrm>
          <a:prstGeom prst="triangle">
            <a:avLst/>
          </a:prstGeom>
          <a:solidFill>
            <a:srgbClr val="C000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54" name="Straight Connector 20"/>
          <p:cNvCxnSpPr>
            <a:endCxn id="53" idx="3"/>
          </p:cNvCxnSpPr>
          <p:nvPr/>
        </p:nvCxnSpPr>
        <p:spPr>
          <a:xfrm flipV="1">
            <a:off x="4418122" y="2595843"/>
            <a:ext cx="701654" cy="270487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15"/>
          <p:cNvSpPr/>
          <p:nvPr/>
        </p:nvSpPr>
        <p:spPr>
          <a:xfrm>
            <a:off x="4198851" y="2808546"/>
            <a:ext cx="210670" cy="186728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3" name="Isosceles Triangle 12"/>
          <p:cNvSpPr/>
          <p:nvPr/>
        </p:nvSpPr>
        <p:spPr>
          <a:xfrm rot="5400000">
            <a:off x="5136106" y="4674098"/>
            <a:ext cx="179773" cy="119849"/>
          </a:xfrm>
          <a:prstGeom prst="triangle">
            <a:avLst/>
          </a:prstGeom>
          <a:solidFill>
            <a:srgbClr val="FF00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srgbClr val="78B946"/>
              </a:solidFill>
              <a:cs typeface="Arial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90" y="17057"/>
            <a:ext cx="2410691" cy="9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3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30" y="2879308"/>
            <a:ext cx="228600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150" y="5111943"/>
            <a:ext cx="567143" cy="60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702" y="1550526"/>
            <a:ext cx="1430033" cy="9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9532" y="863945"/>
            <a:ext cx="8424936" cy="702078"/>
          </a:xfrm>
        </p:spPr>
        <p:txBody>
          <a:bodyPr/>
          <a:lstStyle/>
          <a:p>
            <a:r>
              <a:rPr lang="en-US" b="1" dirty="0" err="1" smtClean="0"/>
              <a:t>GlucoTain</a:t>
            </a:r>
            <a:r>
              <a:rPr lang="en-US" b="1" baseline="30000" dirty="0" smtClean="0"/>
              <a:t>®</a:t>
            </a:r>
            <a:r>
              <a:rPr lang="en-GB" b="1" baseline="30000" dirty="0" smtClean="0"/>
              <a:t> </a:t>
            </a:r>
            <a:r>
              <a:rPr lang="en-GB" b="1" dirty="0" smtClean="0"/>
              <a:t>– </a:t>
            </a:r>
            <a:r>
              <a:rPr lang="ru-RU" b="1" dirty="0" err="1" smtClean="0"/>
              <a:t>экологичное</a:t>
            </a:r>
            <a:r>
              <a:rPr lang="ru-RU" b="1" dirty="0" smtClean="0"/>
              <a:t> решение </a:t>
            </a:r>
            <a:endParaRPr lang="en-GB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179514" y="971728"/>
            <a:ext cx="144016" cy="108012"/>
          </a:xfrm>
        </p:spPr>
        <p:txBody>
          <a:bodyPr/>
          <a:lstStyle/>
          <a:p>
            <a:fld id="{2C4446FC-C90A-41DE-9D16-9F8EB77E50E6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95857" y="2395918"/>
            <a:ext cx="210344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50"/>
              </a:spcAft>
            </a:pPr>
            <a:r>
              <a:rPr lang="ru-RU" sz="1050" dirty="0" smtClean="0">
                <a:solidFill>
                  <a:prstClr val="black"/>
                </a:solidFill>
              </a:rPr>
              <a:t>глюкоза </a:t>
            </a:r>
            <a:endParaRPr lang="en-GB" sz="105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89799" y="2661383"/>
            <a:ext cx="2993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50"/>
              </a:spcAft>
            </a:pPr>
            <a:r>
              <a:rPr lang="ru-RU" sz="1200" dirty="0" smtClean="0">
                <a:solidFill>
                  <a:prstClr val="black"/>
                </a:solidFill>
              </a:rPr>
              <a:t>эфиры </a:t>
            </a:r>
            <a:r>
              <a:rPr lang="ru-RU" sz="1200" dirty="0">
                <a:solidFill>
                  <a:prstClr val="black"/>
                </a:solidFill>
              </a:rPr>
              <a:t>жирных спиртов или триглицериды </a:t>
            </a:r>
            <a:endParaRPr lang="en-GB" sz="12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37580" y="5002069"/>
            <a:ext cx="1714500" cy="6740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05000"/>
              </a:lnSpc>
              <a:spcBef>
                <a:spcPts val="900"/>
              </a:spcBef>
              <a:spcAft>
                <a:spcPts val="450"/>
              </a:spcAft>
            </a:pPr>
            <a:r>
              <a:rPr lang="ru-RU" sz="900" dirty="0">
                <a:solidFill>
                  <a:prstClr val="black"/>
                </a:solidFill>
                <a:cs typeface="Arial" pitchFamily="34" charset="0"/>
              </a:rPr>
              <a:t>При использовании натуральных масел в качестве сырья отходов не образуется </a:t>
            </a:r>
            <a:endParaRPr lang="en-GB" sz="9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8" name="&quot;No&quot; Symbol 17"/>
          <p:cNvSpPr/>
          <p:nvPr/>
        </p:nvSpPr>
        <p:spPr>
          <a:xfrm>
            <a:off x="2947049" y="5103285"/>
            <a:ext cx="675075" cy="674976"/>
          </a:xfrm>
          <a:prstGeom prst="noSmoking">
            <a:avLst>
              <a:gd name="adj" fmla="val 8418"/>
            </a:avLst>
          </a:prstGeom>
          <a:solidFill>
            <a:srgbClr val="ECB2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9" name="Plus 18"/>
          <p:cNvSpPr/>
          <p:nvPr/>
        </p:nvSpPr>
        <p:spPr>
          <a:xfrm>
            <a:off x="3704180" y="5180806"/>
            <a:ext cx="459051" cy="405045"/>
          </a:xfrm>
          <a:prstGeom prst="mathPlus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193959" y="2752774"/>
            <a:ext cx="3592772" cy="3025489"/>
            <a:chOff x="4067944" y="2527363"/>
            <a:chExt cx="4790363" cy="4033985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1783" y="2527363"/>
              <a:ext cx="4716524" cy="40339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7202123" y="5193196"/>
              <a:ext cx="1584176" cy="4786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de-DE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067944" y="5157192"/>
              <a:ext cx="2309420" cy="5109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ts val="900"/>
                </a:spcBef>
                <a:spcAft>
                  <a:spcPts val="450"/>
                </a:spcAft>
              </a:pPr>
              <a:r>
                <a:rPr lang="ru-RU" sz="900" i="1" dirty="0">
                  <a:solidFill>
                    <a:prstClr val="black"/>
                  </a:solidFill>
                  <a:cs typeface="Arial" pitchFamily="34" charset="0"/>
                </a:rPr>
                <a:t>Схема гибкой реакции </a:t>
              </a:r>
              <a:r>
                <a:rPr lang="en-GB" sz="900" i="1" dirty="0">
                  <a:solidFill>
                    <a:prstClr val="black"/>
                  </a:solidFill>
                  <a:cs typeface="Arial" pitchFamily="34" charset="0"/>
                </a:rPr>
                <a:t/>
              </a:r>
              <a:br>
                <a:rPr lang="en-GB" sz="900" i="1" dirty="0">
                  <a:solidFill>
                    <a:prstClr val="black"/>
                  </a:solidFill>
                  <a:cs typeface="Arial" pitchFamily="34" charset="0"/>
                </a:rPr>
              </a:br>
              <a:r>
                <a:rPr lang="en-GB" sz="900" i="1" dirty="0">
                  <a:solidFill>
                    <a:prstClr val="black"/>
                  </a:solidFill>
                  <a:cs typeface="Arial" pitchFamily="34" charset="0"/>
                </a:rPr>
                <a:t>R = C8-C22 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4788024" y="4437112"/>
              <a:ext cx="972108" cy="216024"/>
            </a:xfrm>
            <a:prstGeom prst="straightConnector1">
              <a:avLst/>
            </a:prstGeom>
            <a:ln w="28575">
              <a:solidFill>
                <a:srgbClr val="B3DAB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ight Brace 20"/>
            <p:cNvSpPr/>
            <p:nvPr/>
          </p:nvSpPr>
          <p:spPr>
            <a:xfrm rot="16200000">
              <a:off x="5082591" y="4767683"/>
              <a:ext cx="310967" cy="1980218"/>
            </a:xfrm>
            <a:prstGeom prst="rightBrace">
              <a:avLst>
                <a:gd name="adj1" fmla="val 39106"/>
                <a:gd name="adj2" fmla="val 49463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 sz="1350">
                <a:solidFill>
                  <a:prstClr val="black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732400" y="3429000"/>
              <a:ext cx="179860" cy="6116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de-DE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6804248" y="3430677"/>
              <a:ext cx="0" cy="646395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/>
            <p:cNvSpPr/>
            <p:nvPr/>
          </p:nvSpPr>
          <p:spPr>
            <a:xfrm>
              <a:off x="6732400" y="5153087"/>
              <a:ext cx="179860" cy="6116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de-DE" sz="1275" dirty="0">
                <a:solidFill>
                  <a:prstClr val="white"/>
                </a:solidFill>
                <a:cs typeface="Arial" pitchFamily="34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6804248" y="5114753"/>
              <a:ext cx="1858" cy="510491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ounded Rectangle 8"/>
          <p:cNvSpPr/>
          <p:nvPr/>
        </p:nvSpPr>
        <p:spPr>
          <a:xfrm>
            <a:off x="5382091" y="1511788"/>
            <a:ext cx="1756568" cy="1161129"/>
          </a:xfrm>
          <a:prstGeom prst="roundRect">
            <a:avLst/>
          </a:prstGeom>
          <a:noFill/>
          <a:ln>
            <a:solidFill>
              <a:srgbClr val="B3D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18908" y="2321719"/>
            <a:ext cx="4215111" cy="2345786"/>
          </a:xfrm>
          <a:prstGeom prst="roundRect">
            <a:avLst>
              <a:gd name="adj" fmla="val 9358"/>
            </a:avLst>
          </a:prstGeom>
          <a:noFill/>
          <a:ln>
            <a:solidFill>
              <a:srgbClr val="B3DA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90" y="17057"/>
            <a:ext cx="2410691" cy="918556"/>
          </a:xfrm>
          <a:prstGeom prst="rect">
            <a:avLst/>
          </a:prstGeom>
        </p:spPr>
      </p:pic>
      <p:pic>
        <p:nvPicPr>
          <p:cNvPr id="28" name="Picture 3" descr="image00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661" y="3493322"/>
            <a:ext cx="1697496" cy="104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18908" y="1227814"/>
            <a:ext cx="4572000" cy="10787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6700" lvl="0" indent="-266700">
              <a:lnSpc>
                <a:spcPct val="10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Легко биоразлагаемый</a:t>
            </a:r>
            <a:endParaRPr lang="en-GB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66700" lvl="0" indent="-266700">
              <a:lnSpc>
                <a:spcPct val="10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GB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94-95% </a:t>
            </a:r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возобновляемый углеродный индес</a:t>
            </a:r>
            <a:endParaRPr lang="en-GB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266700" lvl="0" indent="-266700">
              <a:lnSpc>
                <a:spcPct val="105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Большая доля не тропической биомассы</a:t>
            </a:r>
            <a:endParaRPr lang="en-GB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46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506" y="805099"/>
            <a:ext cx="8424936" cy="936104"/>
          </a:xfrm>
        </p:spPr>
        <p:txBody>
          <a:bodyPr/>
          <a:lstStyle/>
          <a:p>
            <a:r>
              <a:rPr lang="ru-RU" b="1" dirty="0">
                <a:solidFill>
                  <a:prstClr val="black"/>
                </a:solidFill>
              </a:rPr>
              <a:t>Преимущество </a:t>
            </a:r>
            <a:r>
              <a:rPr lang="en-GB" b="1" dirty="0" err="1">
                <a:solidFill>
                  <a:prstClr val="black"/>
                </a:solidFill>
              </a:rPr>
              <a:t>GlucoTain</a:t>
            </a:r>
            <a:r>
              <a:rPr lang="en-GB" b="1" dirty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prstClr val="black"/>
                </a:solidFill>
              </a:rPr>
              <a:t>в геле для душа </a:t>
            </a:r>
            <a:br>
              <a:rPr lang="ru-RU" b="1" dirty="0">
                <a:solidFill>
                  <a:prstClr val="black"/>
                </a:solidFill>
              </a:rPr>
            </a:br>
            <a:r>
              <a:rPr lang="ru-RU" b="1" dirty="0">
                <a:solidFill>
                  <a:prstClr val="black"/>
                </a:solidFill>
              </a:rPr>
              <a:t>(европейский частный производитель)</a:t>
            </a:r>
            <a:r>
              <a:rPr lang="en-GB" b="1" dirty="0">
                <a:solidFill>
                  <a:prstClr val="black"/>
                </a:solidFill>
              </a:rPr>
              <a:t> </a:t>
            </a:r>
            <a:r>
              <a:rPr lang="ru-RU" b="1" dirty="0" smtClean="0">
                <a:solidFill>
                  <a:prstClr val="black"/>
                </a:solidFill>
              </a:rPr>
              <a:t/>
            </a:r>
            <a:br>
              <a:rPr lang="ru-RU" b="1" dirty="0" smtClean="0">
                <a:solidFill>
                  <a:prstClr val="black"/>
                </a:solidFill>
              </a:rPr>
            </a:br>
            <a:r>
              <a:rPr lang="ru-RU" b="1" dirty="0" smtClean="0">
                <a:solidFill>
                  <a:prstClr val="black"/>
                </a:solidFill>
              </a:rPr>
              <a:t>с высоким начальным пенообразованием</a:t>
            </a:r>
            <a:endParaRPr lang="en-GB" dirty="0"/>
          </a:p>
        </p:txBody>
      </p:sp>
      <p:graphicFrame>
        <p:nvGraphicFramePr>
          <p:cNvPr id="5" name="Inhaltsplatzhalt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8682402"/>
              </p:ext>
            </p:extLst>
          </p:nvPr>
        </p:nvGraphicFramePr>
        <p:xfrm>
          <a:off x="751612" y="2092840"/>
          <a:ext cx="4165113" cy="4117455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124182"/>
                <a:gridCol w="901168"/>
                <a:gridCol w="1139763"/>
              </a:tblGrid>
              <a:tr h="365103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Компоненты состава</a:t>
                      </a:r>
                      <a:r>
                        <a:rPr lang="en-GB" sz="800" dirty="0" smtClean="0"/>
                        <a:t>*</a:t>
                      </a:r>
                    </a:p>
                    <a:p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Состав</a:t>
                      </a:r>
                      <a:endParaRPr lang="en-GB" sz="8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dirty="0" smtClean="0"/>
                        <a:t>Ba 141-35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Улучшение</a:t>
                      </a:r>
                      <a:r>
                        <a:rPr lang="en-GB" sz="800" b="1" dirty="0" smtClean="0"/>
                        <a:t> II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dirty="0" smtClean="0"/>
                        <a:t>Ba 141-34</a:t>
                      </a:r>
                    </a:p>
                  </a:txBody>
                  <a:tcPr marL="68580" marR="68580" marT="34290" marB="34290"/>
                </a:tc>
              </a:tr>
              <a:tr h="221669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Вода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78.0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82.7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21669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Sodium </a:t>
                      </a:r>
                      <a:r>
                        <a:rPr lang="en-GB" sz="800" dirty="0" err="1" smtClean="0"/>
                        <a:t>Laureth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Sulfate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baseline="0" dirty="0" smtClean="0"/>
                        <a:t>9.5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8.6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21669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Sodium</a:t>
                      </a:r>
                      <a:r>
                        <a:rPr lang="en-GB" sz="800" baseline="0" dirty="0" smtClean="0"/>
                        <a:t> Chloride (total)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2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1.6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21669">
                <a:tc>
                  <a:txBody>
                    <a:bodyPr/>
                    <a:lstStyle/>
                    <a:p>
                      <a:r>
                        <a:rPr lang="en-GB" sz="800" b="1" kern="1200" dirty="0" smtClean="0">
                          <a:solidFill>
                            <a:schemeClr val="hlink"/>
                          </a:solidFill>
                          <a:latin typeface="+mn-lt"/>
                          <a:ea typeface="+mn-ea"/>
                          <a:cs typeface="+mn-cs"/>
                        </a:rPr>
                        <a:t>Glycerine</a:t>
                      </a:r>
                      <a:endParaRPr lang="en-GB" sz="800" b="1" kern="1200" dirty="0">
                        <a:solidFill>
                          <a:schemeClr val="hlin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kern="1200" dirty="0" smtClean="0">
                          <a:solidFill>
                            <a:schemeClr val="hlink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GB" sz="800" b="1" kern="1200" dirty="0">
                        <a:solidFill>
                          <a:schemeClr val="hlin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kern="1200" dirty="0" smtClean="0">
                          <a:solidFill>
                            <a:srgbClr val="78B946"/>
                          </a:solidFill>
                          <a:latin typeface="+mn-lt"/>
                          <a:ea typeface="+mn-ea"/>
                          <a:cs typeface="+mn-cs"/>
                        </a:rPr>
                        <a:t>2.0</a:t>
                      </a:r>
                      <a:endParaRPr lang="en-GB" sz="800" b="1" kern="1200" dirty="0">
                        <a:solidFill>
                          <a:srgbClr val="78B94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221669">
                <a:tc>
                  <a:txBody>
                    <a:bodyPr/>
                    <a:lstStyle/>
                    <a:p>
                      <a:r>
                        <a:rPr lang="en-GB" sz="800" b="1" dirty="0" err="1" smtClean="0">
                          <a:solidFill>
                            <a:schemeClr val="hlink"/>
                          </a:solidFill>
                        </a:rPr>
                        <a:t>Cocamidopropyl</a:t>
                      </a:r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 </a:t>
                      </a:r>
                      <a:r>
                        <a:rPr lang="en-GB" sz="800" b="1" dirty="0" err="1" smtClean="0">
                          <a:solidFill>
                            <a:schemeClr val="hlink"/>
                          </a:solidFill>
                        </a:rPr>
                        <a:t>Betaine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1.8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0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21669">
                <a:tc>
                  <a:txBody>
                    <a:bodyPr/>
                    <a:lstStyle/>
                    <a:p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PEG-7 </a:t>
                      </a:r>
                      <a:r>
                        <a:rPr lang="en-GB" sz="800" b="1" dirty="0" err="1" smtClean="0">
                          <a:solidFill>
                            <a:schemeClr val="hlink"/>
                          </a:solidFill>
                        </a:rPr>
                        <a:t>Glyceryl</a:t>
                      </a:r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 </a:t>
                      </a:r>
                      <a:r>
                        <a:rPr lang="en-GB" sz="800" b="1" dirty="0" err="1" smtClean="0">
                          <a:solidFill>
                            <a:schemeClr val="hlink"/>
                          </a:solidFill>
                        </a:rPr>
                        <a:t>Cocoate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1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0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21669">
                <a:tc>
                  <a:txBody>
                    <a:bodyPr/>
                    <a:lstStyle/>
                    <a:p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Laureth-3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1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0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52776">
                <a:tc>
                  <a:txBody>
                    <a:bodyPr/>
                    <a:lstStyle/>
                    <a:p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PEG-40</a:t>
                      </a:r>
                      <a:r>
                        <a:rPr lang="en-GB" sz="800" b="1" baseline="0" dirty="0" smtClean="0">
                          <a:solidFill>
                            <a:schemeClr val="hlink"/>
                          </a:solidFill>
                        </a:rPr>
                        <a:t> Hydrogenated Castor Oil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0.5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0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52776">
                <a:tc>
                  <a:txBody>
                    <a:bodyPr/>
                    <a:lstStyle/>
                    <a:p>
                      <a:r>
                        <a:rPr lang="en-GB" sz="800" b="1" dirty="0" err="1" smtClean="0">
                          <a:solidFill>
                            <a:srgbClr val="78B946"/>
                          </a:solidFill>
                        </a:rPr>
                        <a:t>GlucoTain</a:t>
                      </a:r>
                      <a:r>
                        <a:rPr lang="en-GB" sz="800" b="1" baseline="30000" dirty="0" smtClean="0">
                          <a:solidFill>
                            <a:srgbClr val="78B946"/>
                          </a:solidFill>
                        </a:rPr>
                        <a:t>®</a:t>
                      </a:r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 </a:t>
                      </a:r>
                      <a:r>
                        <a:rPr lang="en-GB" sz="800" b="1" dirty="0" err="1" smtClean="0">
                          <a:solidFill>
                            <a:srgbClr val="78B946"/>
                          </a:solidFill>
                        </a:rPr>
                        <a:t>liquiFlex</a:t>
                      </a:r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 </a:t>
                      </a:r>
                      <a:r>
                        <a:rPr lang="en-GB" sz="600" b="1" dirty="0" smtClean="0">
                          <a:solidFill>
                            <a:srgbClr val="78B946"/>
                          </a:solidFill>
                        </a:rPr>
                        <a:t>(35% active)</a:t>
                      </a:r>
                      <a:endParaRPr lang="en-GB" sz="6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004696"/>
                          </a:solidFill>
                        </a:rPr>
                        <a:t>0</a:t>
                      </a:r>
                      <a:endParaRPr lang="en-GB" sz="800" b="1" dirty="0">
                        <a:solidFill>
                          <a:srgbClr val="00469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 1.65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alpha val="20000"/>
                      </a:schemeClr>
                    </a:solidFill>
                  </a:tcPr>
                </a:tc>
              </a:tr>
              <a:tr h="2216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dirty="0" err="1" smtClean="0">
                          <a:solidFill>
                            <a:srgbClr val="78B946"/>
                          </a:solidFill>
                        </a:rPr>
                        <a:t>GlucoTain</a:t>
                      </a:r>
                      <a:r>
                        <a:rPr lang="en-GB" sz="800" b="1" baseline="30000" dirty="0" smtClean="0">
                          <a:solidFill>
                            <a:srgbClr val="78B946"/>
                          </a:solidFill>
                        </a:rPr>
                        <a:t>®</a:t>
                      </a:r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 Plus </a:t>
                      </a:r>
                      <a:r>
                        <a:rPr lang="en-GB" sz="600" b="1" dirty="0" smtClean="0">
                          <a:solidFill>
                            <a:srgbClr val="78B946"/>
                          </a:solidFill>
                        </a:rPr>
                        <a:t>(50% active)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004696"/>
                          </a:solidFill>
                        </a:rPr>
                        <a:t>0</a:t>
                      </a:r>
                      <a:endParaRPr lang="en-GB" sz="800" b="1" dirty="0">
                        <a:solidFill>
                          <a:srgbClr val="004696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1.0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21669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Preservative (Sodium</a:t>
                      </a:r>
                      <a:r>
                        <a:rPr lang="en-GB" sz="800" baseline="0" dirty="0" smtClean="0"/>
                        <a:t> Benzoate)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0.5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21669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Citric Acid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21669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Perfume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21669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pH value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5.5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5.3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21669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Viscosity (Brookfield, 20°C)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13.000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7.500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365103">
                <a:tc>
                  <a:txBody>
                    <a:bodyPr/>
                    <a:lstStyle/>
                    <a:p>
                      <a:endParaRPr lang="en-GB" sz="800" b="1" baseline="0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ru-RU" sz="800" b="1" baseline="0" dirty="0" smtClean="0">
                          <a:solidFill>
                            <a:srgbClr val="C00000"/>
                          </a:solidFill>
                        </a:rPr>
                        <a:t>Экономия в евроцентах</a:t>
                      </a:r>
                      <a:endParaRPr lang="en-GB" sz="800" b="1" dirty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r>
                        <a:rPr lang="en-GB" sz="800" b="1" dirty="0" smtClean="0">
                          <a:solidFill>
                            <a:srgbClr val="000000"/>
                          </a:solidFill>
                        </a:rPr>
                        <a:t>2.9</a:t>
                      </a:r>
                      <a:endParaRPr lang="en-GB" sz="800" b="1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030187" y="2092841"/>
            <a:ext cx="3677396" cy="2918494"/>
          </a:xfrm>
          <a:prstGeom prst="rect">
            <a:avLst/>
          </a:prstGeom>
          <a:solidFill>
            <a:schemeClr val="bg2"/>
          </a:solidFill>
          <a:ln>
            <a:solidFill>
              <a:srgbClr val="78B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66067" y="2267872"/>
            <a:ext cx="2619291" cy="24302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05000"/>
              </a:lnSpc>
            </a:pPr>
            <a:r>
              <a:rPr lang="ru-RU" sz="1275" b="1" dirty="0">
                <a:solidFill>
                  <a:srgbClr val="78B946"/>
                </a:solidFill>
                <a:cs typeface="Arial" pitchFamily="34" charset="0"/>
              </a:rPr>
              <a:t>Достигнуто с </a:t>
            </a:r>
            <a:r>
              <a:rPr lang="en-GB" sz="1275" b="1" dirty="0" err="1">
                <a:solidFill>
                  <a:srgbClr val="78B946"/>
                </a:solidFill>
                <a:cs typeface="Arial" pitchFamily="34" charset="0"/>
              </a:rPr>
              <a:t>GlucoTain</a:t>
            </a:r>
            <a:r>
              <a:rPr lang="en-GB" sz="1200" b="1" baseline="30000" dirty="0">
                <a:solidFill>
                  <a:srgbClr val="78B946"/>
                </a:solidFill>
              </a:rPr>
              <a:t>®</a:t>
            </a:r>
            <a:r>
              <a:rPr lang="en-GB" sz="1200" b="1" dirty="0">
                <a:solidFill>
                  <a:srgbClr val="636363"/>
                </a:solidFill>
              </a:rPr>
              <a:t> </a:t>
            </a:r>
            <a:endParaRPr lang="en-GB" sz="1275" b="1" dirty="0">
              <a:solidFill>
                <a:srgbClr val="636363"/>
              </a:solidFill>
              <a:cs typeface="Arial" pitchFamily="34" charset="0"/>
            </a:endParaRPr>
          </a:p>
        </p:txBody>
      </p:sp>
      <p:sp>
        <p:nvSpPr>
          <p:cNvPr id="9" name="Isosceles Triangle 8"/>
          <p:cNvSpPr/>
          <p:nvPr/>
        </p:nvSpPr>
        <p:spPr>
          <a:xfrm rot="5400000">
            <a:off x="5088905" y="3007465"/>
            <a:ext cx="179773" cy="119849"/>
          </a:xfrm>
          <a:prstGeom prst="triangle">
            <a:avLst/>
          </a:prstGeom>
          <a:solidFill>
            <a:srgbClr val="50C8F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09220" y="2861538"/>
            <a:ext cx="3551134" cy="4942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050" dirty="0">
                <a:solidFill>
                  <a:prstClr val="black"/>
                </a:solidFill>
                <a:cs typeface="Arial" pitchFamily="34" charset="0"/>
              </a:rPr>
              <a:t>Замена со-ПАВ приводит к более кремистой пене и  </a:t>
            </a:r>
            <a:r>
              <a:rPr lang="ru-RU" sz="1050" b="1" dirty="0">
                <a:solidFill>
                  <a:prstClr val="black"/>
                </a:solidFill>
                <a:cs typeface="Arial" pitchFamily="34" charset="0"/>
              </a:rPr>
              <a:t>улучшенному мгновенному вспениванию</a:t>
            </a:r>
            <a:r>
              <a:rPr lang="en-GB" sz="1050" dirty="0">
                <a:solidFill>
                  <a:prstClr val="black"/>
                </a:solidFill>
                <a:cs typeface="Arial" pitchFamily="34" charset="0"/>
              </a:rPr>
              <a:t>!</a:t>
            </a:r>
          </a:p>
          <a:p>
            <a:pPr>
              <a:lnSpc>
                <a:spcPct val="105000"/>
              </a:lnSpc>
            </a:pPr>
            <a:r>
              <a:rPr lang="en-GB" sz="1050" dirty="0">
                <a:solidFill>
                  <a:prstClr val="black"/>
                </a:solidFill>
                <a:cs typeface="Arial" pitchFamily="34" charset="0"/>
              </a:rPr>
              <a:t>  </a:t>
            </a:r>
          </a:p>
        </p:txBody>
      </p:sp>
      <p:sp>
        <p:nvSpPr>
          <p:cNvPr id="11" name="Isosceles Triangle 10"/>
          <p:cNvSpPr/>
          <p:nvPr/>
        </p:nvSpPr>
        <p:spPr>
          <a:xfrm rot="5400000">
            <a:off x="5103184" y="3512969"/>
            <a:ext cx="179773" cy="119849"/>
          </a:xfrm>
          <a:prstGeom prst="triangle">
            <a:avLst/>
          </a:prstGeom>
          <a:solidFill>
            <a:srgbClr val="C85096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09220" y="3358799"/>
            <a:ext cx="3398362" cy="5009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050" dirty="0">
                <a:solidFill>
                  <a:prstClr val="black"/>
                </a:solidFill>
                <a:cs typeface="Arial" pitchFamily="34" charset="0"/>
              </a:rPr>
              <a:t>Замена кондиционирующего  агента без ущерба послеощущению и пережиривающему действию</a:t>
            </a:r>
            <a:r>
              <a:rPr lang="en-GB" sz="1050" dirty="0">
                <a:solidFill>
                  <a:prstClr val="black"/>
                </a:solidFill>
                <a:cs typeface="Arial" pitchFamily="34" charset="0"/>
              </a:rPr>
              <a:t>!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24903" y="4661621"/>
            <a:ext cx="3247596" cy="2185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125" b="1" dirty="0">
                <a:solidFill>
                  <a:prstClr val="black"/>
                </a:solidFill>
                <a:cs typeface="Arial" pitchFamily="34" charset="0"/>
              </a:rPr>
              <a:t>Экономия</a:t>
            </a:r>
            <a:r>
              <a:rPr lang="en-GB" sz="1125" b="1" dirty="0">
                <a:solidFill>
                  <a:prstClr val="black"/>
                </a:solidFill>
                <a:cs typeface="Arial" pitchFamily="34" charset="0"/>
              </a:rPr>
              <a:t> 2.9 </a:t>
            </a:r>
            <a:r>
              <a:rPr lang="ru-RU" sz="1125" b="1" dirty="0">
                <a:solidFill>
                  <a:prstClr val="black"/>
                </a:solidFill>
                <a:cs typeface="Arial" pitchFamily="34" charset="0"/>
              </a:rPr>
              <a:t>евроцентов на компонентах</a:t>
            </a:r>
            <a:r>
              <a:rPr lang="en-GB" sz="1125" dirty="0">
                <a:solidFill>
                  <a:prstClr val="black"/>
                </a:solidFill>
                <a:cs typeface="Arial" pitchFamily="34" charset="0"/>
              </a:rPr>
              <a:t>!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9799" y="4262178"/>
            <a:ext cx="4125304" cy="477061"/>
          </a:xfrm>
          <a:prstGeom prst="rect">
            <a:avLst/>
          </a:prstGeom>
          <a:noFill/>
          <a:ln>
            <a:solidFill>
              <a:srgbClr val="78B94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 rot="5400000">
            <a:off x="2902049" y="3756371"/>
            <a:ext cx="1530331" cy="280169"/>
          </a:xfrm>
          <a:prstGeom prst="triangle">
            <a:avLst/>
          </a:prstGeom>
          <a:solidFill>
            <a:schemeClr val="accent1"/>
          </a:solidFill>
          <a:ln>
            <a:solidFill>
              <a:srgbClr val="78B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61123" y="3353836"/>
            <a:ext cx="201779" cy="171875"/>
          </a:xfrm>
          <a:prstGeom prst="ellipse">
            <a:avLst/>
          </a:prstGeom>
          <a:noFill/>
          <a:ln>
            <a:solidFill>
              <a:srgbClr val="50C8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261123" y="3569551"/>
            <a:ext cx="201779" cy="172536"/>
          </a:xfrm>
          <a:prstGeom prst="ellipse">
            <a:avLst/>
          </a:prstGeom>
          <a:noFill/>
          <a:ln>
            <a:solidFill>
              <a:srgbClr val="C8509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029688" y="2510898"/>
            <a:ext cx="3677893" cy="1"/>
          </a:xfrm>
          <a:prstGeom prst="line">
            <a:avLst/>
          </a:prstGeom>
          <a:ln w="28575">
            <a:solidFill>
              <a:srgbClr val="78B9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endCxn id="9" idx="3"/>
          </p:cNvCxnSpPr>
          <p:nvPr/>
        </p:nvCxnSpPr>
        <p:spPr>
          <a:xfrm flipV="1">
            <a:off x="4453974" y="3067390"/>
            <a:ext cx="664893" cy="366546"/>
          </a:xfrm>
          <a:prstGeom prst="line">
            <a:avLst/>
          </a:prstGeom>
          <a:ln w="28575">
            <a:solidFill>
              <a:srgbClr val="50C8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8" idx="6"/>
            <a:endCxn id="11" idx="3"/>
          </p:cNvCxnSpPr>
          <p:nvPr/>
        </p:nvCxnSpPr>
        <p:spPr>
          <a:xfrm flipV="1">
            <a:off x="4462902" y="3572894"/>
            <a:ext cx="670244" cy="82925"/>
          </a:xfrm>
          <a:prstGeom prst="line">
            <a:avLst/>
          </a:prstGeom>
          <a:ln w="28575">
            <a:solidFill>
              <a:srgbClr val="C85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31" idx="7"/>
            <a:endCxn id="13" idx="3"/>
          </p:cNvCxnSpPr>
          <p:nvPr/>
        </p:nvCxnSpPr>
        <p:spPr>
          <a:xfrm flipV="1">
            <a:off x="4526872" y="4776158"/>
            <a:ext cx="644779" cy="12005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128867" y="5942888"/>
            <a:ext cx="466292" cy="231147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5" name="Textfeld 5"/>
          <p:cNvSpPr txBox="1"/>
          <p:nvPr/>
        </p:nvSpPr>
        <p:spPr>
          <a:xfrm>
            <a:off x="751612" y="6332650"/>
            <a:ext cx="2457273" cy="23519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788" i="1" dirty="0">
                <a:solidFill>
                  <a:prstClr val="black"/>
                </a:solidFill>
                <a:cs typeface="Arial" pitchFamily="34" charset="0"/>
              </a:rPr>
              <a:t>*</a:t>
            </a:r>
            <a:r>
              <a:rPr lang="ru-RU" sz="788" i="1" dirty="0">
                <a:solidFill>
                  <a:prstClr val="black"/>
                </a:solidFill>
                <a:cs typeface="Arial" pitchFamily="34" charset="0"/>
              </a:rPr>
              <a:t>Все концентрации по активному</a:t>
            </a:r>
            <a:r>
              <a:rPr lang="en-GB" sz="788" i="1" dirty="0">
                <a:solidFill>
                  <a:prstClr val="black"/>
                </a:solidFill>
                <a:cs typeface="Arial" pitchFamily="34" charset="0"/>
              </a:rPr>
              <a:t>t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048707" y="5531415"/>
            <a:ext cx="3658874" cy="658804"/>
          </a:xfrm>
          <a:prstGeom prst="rect">
            <a:avLst/>
          </a:prstGeom>
          <a:solidFill>
            <a:srgbClr val="78B946"/>
          </a:solidFill>
          <a:ln>
            <a:solidFill>
              <a:srgbClr val="78B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67449" y="5550581"/>
            <a:ext cx="3624536" cy="6114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200" dirty="0">
                <a:solidFill>
                  <a:srgbClr val="FFFFFF"/>
                </a:solidFill>
                <a:cs typeface="Arial" pitchFamily="34" charset="0"/>
              </a:rPr>
              <a:t>Более простой, экономичный, без ПЭГ состав с превосходной текстурой пены и кондициони-рующим послеощущением</a:t>
            </a:r>
            <a:r>
              <a:rPr lang="en-GB" sz="1200" dirty="0">
                <a:solidFill>
                  <a:srgbClr val="FFFFFF"/>
                </a:solidFill>
                <a:cs typeface="Arial" pitchFamily="34" charset="0"/>
              </a:rPr>
              <a:t>!  </a:t>
            </a:r>
          </a:p>
        </p:txBody>
      </p:sp>
      <p:sp>
        <p:nvSpPr>
          <p:cNvPr id="39" name="Isosceles Triangle 38"/>
          <p:cNvSpPr/>
          <p:nvPr/>
        </p:nvSpPr>
        <p:spPr>
          <a:xfrm rot="10800000">
            <a:off x="5048707" y="5119423"/>
            <a:ext cx="3658874" cy="241202"/>
          </a:xfrm>
          <a:prstGeom prst="triangle">
            <a:avLst/>
          </a:prstGeom>
          <a:noFill/>
          <a:ln>
            <a:solidFill>
              <a:srgbClr val="78B94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2" name="Oval 17"/>
          <p:cNvSpPr/>
          <p:nvPr/>
        </p:nvSpPr>
        <p:spPr>
          <a:xfrm>
            <a:off x="4261123" y="3796846"/>
            <a:ext cx="192851" cy="420124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43" name="Straight Connector 24"/>
          <p:cNvCxnSpPr>
            <a:stCxn id="42" idx="6"/>
            <a:endCxn id="40" idx="3"/>
          </p:cNvCxnSpPr>
          <p:nvPr/>
        </p:nvCxnSpPr>
        <p:spPr>
          <a:xfrm>
            <a:off x="4453974" y="4006908"/>
            <a:ext cx="679172" cy="140118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Isosceles Triangle 10"/>
          <p:cNvSpPr/>
          <p:nvPr/>
        </p:nvSpPr>
        <p:spPr>
          <a:xfrm rot="5400000">
            <a:off x="5103184" y="4087101"/>
            <a:ext cx="179773" cy="119849"/>
          </a:xfrm>
          <a:prstGeom prst="triangle">
            <a:avLst/>
          </a:prstGeom>
          <a:solidFill>
            <a:srgbClr val="0070C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1" name="TextBox 11"/>
          <p:cNvSpPr txBox="1"/>
          <p:nvPr/>
        </p:nvSpPr>
        <p:spPr>
          <a:xfrm>
            <a:off x="5269976" y="3867568"/>
            <a:ext cx="3302525" cy="5009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050" dirty="0">
                <a:solidFill>
                  <a:prstClr val="black"/>
                </a:solidFill>
                <a:cs typeface="Arial" pitchFamily="34" charset="0"/>
              </a:rPr>
              <a:t>Замена ассоциативного загустителя и солюбилизатора без негативного эффекта на загущение и без помутнения из-за отдушки</a:t>
            </a:r>
            <a:r>
              <a:rPr lang="en-GB" sz="1050" dirty="0">
                <a:solidFill>
                  <a:prstClr val="black"/>
                </a:solidFill>
                <a:cs typeface="Arial" pitchFamily="34" charset="0"/>
              </a:rPr>
              <a:t>!</a:t>
            </a:r>
          </a:p>
          <a:p>
            <a:pPr>
              <a:lnSpc>
                <a:spcPct val="105000"/>
              </a:lnSpc>
            </a:pPr>
            <a:r>
              <a:rPr lang="en-GB" sz="105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GB" sz="1050" b="1" dirty="0">
                <a:solidFill>
                  <a:prstClr val="black"/>
                </a:solidFill>
                <a:cs typeface="Arial" pitchFamily="34" charset="0"/>
              </a:rPr>
              <a:t>=&gt; </a:t>
            </a:r>
            <a:r>
              <a:rPr lang="ru-RU" sz="1050" b="1" dirty="0">
                <a:solidFill>
                  <a:prstClr val="black"/>
                </a:solidFill>
                <a:cs typeface="Arial" pitchFamily="34" charset="0"/>
              </a:rPr>
              <a:t>состав без </a:t>
            </a:r>
            <a:r>
              <a:rPr lang="en-GB" sz="1050" b="1" dirty="0">
                <a:solidFill>
                  <a:prstClr val="black"/>
                </a:solidFill>
                <a:cs typeface="Arial" pitchFamily="34" charset="0"/>
              </a:rPr>
              <a:t>PEG!</a:t>
            </a:r>
          </a:p>
          <a:p>
            <a:pPr>
              <a:lnSpc>
                <a:spcPct val="105000"/>
              </a:lnSpc>
            </a:pPr>
            <a:endParaRPr lang="en-GB" sz="105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2" name="TextBox 9"/>
          <p:cNvSpPr txBox="1"/>
          <p:nvPr/>
        </p:nvSpPr>
        <p:spPr>
          <a:xfrm>
            <a:off x="5285914" y="2510899"/>
            <a:ext cx="3286586" cy="3824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050" dirty="0">
                <a:solidFill>
                  <a:prstClr val="black"/>
                </a:solidFill>
                <a:cs typeface="Arial" pitchFamily="34" charset="0"/>
              </a:rPr>
              <a:t>Содержание увлажнителя уменьшено вдвое при том же ощущении на </a:t>
            </a:r>
            <a:r>
              <a:rPr lang="ru-RU" sz="1050" dirty="0" smtClean="0">
                <a:solidFill>
                  <a:prstClr val="black"/>
                </a:solidFill>
                <a:cs typeface="Arial" pitchFamily="34" charset="0"/>
              </a:rPr>
              <a:t>коже</a:t>
            </a:r>
            <a:r>
              <a:rPr lang="en-GB" sz="1050" dirty="0" smtClean="0">
                <a:solidFill>
                  <a:prstClr val="black"/>
                </a:solidFill>
                <a:cs typeface="Arial" pitchFamily="34" charset="0"/>
              </a:rPr>
              <a:t>!</a:t>
            </a:r>
            <a:endParaRPr lang="en-GB" sz="1050" dirty="0">
              <a:solidFill>
                <a:prstClr val="black"/>
              </a:solidFill>
              <a:cs typeface="Arial" pitchFamily="34" charset="0"/>
            </a:endParaRPr>
          </a:p>
          <a:p>
            <a:pPr>
              <a:lnSpc>
                <a:spcPct val="105000"/>
              </a:lnSpc>
            </a:pPr>
            <a:r>
              <a:rPr lang="en-GB" sz="1050" dirty="0">
                <a:solidFill>
                  <a:prstClr val="black"/>
                </a:solidFill>
                <a:cs typeface="Arial" pitchFamily="34" charset="0"/>
              </a:rPr>
              <a:t>  </a:t>
            </a:r>
          </a:p>
        </p:txBody>
      </p:sp>
      <p:sp>
        <p:nvSpPr>
          <p:cNvPr id="53" name="Isosceles Triangle 8"/>
          <p:cNvSpPr/>
          <p:nvPr/>
        </p:nvSpPr>
        <p:spPr>
          <a:xfrm rot="5400000">
            <a:off x="5114612" y="2658121"/>
            <a:ext cx="179773" cy="119849"/>
          </a:xfrm>
          <a:prstGeom prst="triangle">
            <a:avLst/>
          </a:prstGeom>
          <a:solidFill>
            <a:srgbClr val="C000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54" name="Straight Connector 20"/>
          <p:cNvCxnSpPr>
            <a:stCxn id="56" idx="7"/>
            <a:endCxn id="53" idx="3"/>
          </p:cNvCxnSpPr>
          <p:nvPr/>
        </p:nvCxnSpPr>
        <p:spPr>
          <a:xfrm flipV="1">
            <a:off x="4420974" y="2718046"/>
            <a:ext cx="723600" cy="41324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Oval 15"/>
          <p:cNvSpPr/>
          <p:nvPr/>
        </p:nvSpPr>
        <p:spPr>
          <a:xfrm>
            <a:off x="4228635" y="3101993"/>
            <a:ext cx="225339" cy="200055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3" name="Isosceles Triangle 12"/>
          <p:cNvSpPr/>
          <p:nvPr/>
        </p:nvSpPr>
        <p:spPr>
          <a:xfrm rot="5400000">
            <a:off x="5141689" y="4716233"/>
            <a:ext cx="179773" cy="119849"/>
          </a:xfrm>
          <a:prstGeom prst="triangle">
            <a:avLst/>
          </a:prstGeom>
          <a:solidFill>
            <a:srgbClr val="FF00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srgbClr val="78B946"/>
              </a:solidFill>
              <a:cs typeface="Arial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90" y="17057"/>
            <a:ext cx="2410691" cy="9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5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288" y="746549"/>
            <a:ext cx="7838031" cy="972108"/>
          </a:xfrm>
        </p:spPr>
        <p:txBody>
          <a:bodyPr/>
          <a:lstStyle/>
          <a:p>
            <a:r>
              <a:rPr lang="ru-RU" b="1" dirty="0">
                <a:solidFill>
                  <a:prstClr val="black"/>
                </a:solidFill>
              </a:rPr>
              <a:t>Преимущество </a:t>
            </a:r>
            <a:r>
              <a:rPr lang="en-GB" b="1" dirty="0" err="1">
                <a:solidFill>
                  <a:prstClr val="black"/>
                </a:solidFill>
              </a:rPr>
              <a:t>GlucoTain</a:t>
            </a:r>
            <a:r>
              <a:rPr lang="en-GB" b="1" dirty="0">
                <a:solidFill>
                  <a:prstClr val="black"/>
                </a:solidFill>
              </a:rPr>
              <a:t> </a:t>
            </a:r>
            <a:r>
              <a:rPr lang="ru-RU" b="1" dirty="0">
                <a:solidFill>
                  <a:prstClr val="black"/>
                </a:solidFill>
              </a:rPr>
              <a:t>в геле для душа </a:t>
            </a:r>
            <a:br>
              <a:rPr lang="ru-RU" b="1" dirty="0">
                <a:solidFill>
                  <a:prstClr val="black"/>
                </a:solidFill>
              </a:rPr>
            </a:br>
            <a:r>
              <a:rPr lang="ru-RU" b="1" dirty="0">
                <a:solidFill>
                  <a:prstClr val="black"/>
                </a:solidFill>
              </a:rPr>
              <a:t>(европейский частный производитель</a:t>
            </a:r>
            <a:r>
              <a:rPr lang="ru-RU" b="1" dirty="0" smtClean="0">
                <a:solidFill>
                  <a:prstClr val="black"/>
                </a:solidFill>
              </a:rPr>
              <a:t>) </a:t>
            </a:r>
            <a:r>
              <a:rPr lang="en-GB" b="1" dirty="0" smtClean="0"/>
              <a:t>–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Переход к без сульфтному и без ЕО составу</a:t>
            </a:r>
            <a:endParaRPr lang="en-GB" b="1" dirty="0"/>
          </a:p>
        </p:txBody>
      </p:sp>
      <p:graphicFrame>
        <p:nvGraphicFramePr>
          <p:cNvPr id="5" name="Inhaltsplatzhalt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3537760"/>
              </p:ext>
            </p:extLst>
          </p:nvPr>
        </p:nvGraphicFramePr>
        <p:xfrm>
          <a:off x="502921" y="1828799"/>
          <a:ext cx="4402953" cy="461433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222807"/>
                <a:gridCol w="1054983"/>
                <a:gridCol w="1125163"/>
              </a:tblGrid>
              <a:tr h="469394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Ингредиенты состава</a:t>
                      </a:r>
                      <a:r>
                        <a:rPr lang="en-GB" sz="800" dirty="0" smtClean="0"/>
                        <a:t>*</a:t>
                      </a:r>
                      <a:endParaRPr lang="en-GB" sz="800" dirty="0" smtClean="0"/>
                    </a:p>
                    <a:p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Состав</a:t>
                      </a:r>
                      <a:endParaRPr lang="en-GB" sz="8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dirty="0" smtClean="0"/>
                        <a:t>Ba 141-35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dirty="0" smtClean="0"/>
                        <a:t>Улучшение</a:t>
                      </a:r>
                      <a:r>
                        <a:rPr lang="ru-RU" sz="800" b="1" baseline="0" dirty="0" smtClean="0"/>
                        <a:t> </a:t>
                      </a:r>
                      <a:r>
                        <a:rPr lang="en-GB" sz="800" b="1" dirty="0" smtClean="0"/>
                        <a:t>III</a:t>
                      </a:r>
                      <a:endParaRPr lang="en-GB" sz="8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dirty="0" smtClean="0"/>
                        <a:t>Ba 141-17</a:t>
                      </a:r>
                    </a:p>
                  </a:txBody>
                  <a:tcPr marL="68580" marR="68580" marT="34290" marB="34290"/>
                </a:tc>
              </a:tr>
              <a:tr h="204608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Aqua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78.0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80.80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04608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Sodium </a:t>
                      </a:r>
                      <a:r>
                        <a:rPr lang="en-GB" sz="800" dirty="0" err="1" smtClean="0"/>
                        <a:t>Laureth</a:t>
                      </a:r>
                      <a:r>
                        <a:rPr lang="en-GB" sz="800" dirty="0" smtClean="0"/>
                        <a:t> </a:t>
                      </a:r>
                      <a:r>
                        <a:rPr lang="en-GB" sz="800" dirty="0" err="1" smtClean="0"/>
                        <a:t>Sulfate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9.5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0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469394">
                <a:tc>
                  <a:txBody>
                    <a:bodyPr/>
                    <a:lstStyle/>
                    <a:p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Hostapur</a:t>
                      </a:r>
                      <a:r>
                        <a:rPr lang="en-GB" sz="800" b="1" baseline="30000" dirty="0" smtClean="0">
                          <a:solidFill>
                            <a:srgbClr val="78B946"/>
                          </a:solidFill>
                        </a:rPr>
                        <a:t>®</a:t>
                      </a:r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 OS Liquid</a:t>
                      </a:r>
                      <a:r>
                        <a:rPr lang="en-GB" sz="800" dirty="0" smtClean="0">
                          <a:solidFill>
                            <a:srgbClr val="78B946"/>
                          </a:solidFill>
                        </a:rPr>
                        <a:t/>
                      </a:r>
                      <a:br>
                        <a:rPr lang="en-GB" sz="800" dirty="0" smtClean="0">
                          <a:solidFill>
                            <a:srgbClr val="78B946"/>
                          </a:solidFill>
                        </a:rPr>
                      </a:br>
                      <a:r>
                        <a:rPr lang="en-GB" sz="800" dirty="0" smtClean="0">
                          <a:solidFill>
                            <a:srgbClr val="78B946"/>
                          </a:solidFill>
                        </a:rPr>
                        <a:t>INCI: Sodium </a:t>
                      </a:r>
                      <a:r>
                        <a:rPr lang="en-GB" sz="800" baseline="-25000" dirty="0" smtClean="0">
                          <a:solidFill>
                            <a:srgbClr val="78B946"/>
                          </a:solidFill>
                        </a:rPr>
                        <a:t>C14-16</a:t>
                      </a:r>
                      <a:r>
                        <a:rPr lang="en-GB" sz="800" dirty="0" smtClean="0">
                          <a:solidFill>
                            <a:srgbClr val="78B946"/>
                          </a:solidFill>
                        </a:rPr>
                        <a:t> Olefin </a:t>
                      </a:r>
                      <a:r>
                        <a:rPr lang="en-GB" sz="800" dirty="0" err="1" smtClean="0">
                          <a:solidFill>
                            <a:srgbClr val="78B946"/>
                          </a:solidFill>
                        </a:rPr>
                        <a:t>Sulfonate</a:t>
                      </a:r>
                      <a:endParaRPr lang="en-GB" sz="800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800" b="1" kern="1200" dirty="0" smtClean="0">
                          <a:solidFill>
                            <a:schemeClr val="hlink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GB" sz="800" b="1" kern="1200" dirty="0">
                        <a:solidFill>
                          <a:schemeClr val="hlin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7.9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 anchor="ctr"/>
                </a:tc>
              </a:tr>
              <a:tr h="204608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Sodium</a:t>
                      </a:r>
                      <a:r>
                        <a:rPr lang="en-GB" sz="800" baseline="0" dirty="0" smtClean="0"/>
                        <a:t> Chloride (total)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2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2.1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04608">
                <a:tc>
                  <a:txBody>
                    <a:bodyPr/>
                    <a:lstStyle/>
                    <a:p>
                      <a:r>
                        <a:rPr lang="en-GB" sz="800" b="1" kern="1200" dirty="0" smtClean="0">
                          <a:solidFill>
                            <a:schemeClr val="hlink"/>
                          </a:solidFill>
                          <a:latin typeface="+mn-lt"/>
                          <a:ea typeface="+mn-ea"/>
                          <a:cs typeface="+mn-cs"/>
                        </a:rPr>
                        <a:t>Glycerine</a:t>
                      </a:r>
                      <a:endParaRPr lang="en-GB" sz="800" b="1" kern="1200" dirty="0">
                        <a:solidFill>
                          <a:schemeClr val="hlin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 </a:t>
                      </a:r>
                      <a:r>
                        <a:rPr lang="en-GB" sz="800" b="1" kern="1200" dirty="0" smtClean="0">
                          <a:solidFill>
                            <a:schemeClr val="hlink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en-GB" sz="800" b="1" kern="1200" dirty="0">
                        <a:solidFill>
                          <a:schemeClr val="hlink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kern="1200" dirty="0" smtClean="0">
                          <a:solidFill>
                            <a:srgbClr val="78B946"/>
                          </a:solidFill>
                          <a:latin typeface="+mn-lt"/>
                          <a:ea typeface="+mn-ea"/>
                          <a:cs typeface="+mn-cs"/>
                        </a:rPr>
                        <a:t>2.0</a:t>
                      </a:r>
                      <a:endParaRPr lang="en-GB" sz="800" b="1" kern="1200" dirty="0">
                        <a:solidFill>
                          <a:srgbClr val="78B946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204608">
                <a:tc>
                  <a:txBody>
                    <a:bodyPr/>
                    <a:lstStyle/>
                    <a:p>
                      <a:r>
                        <a:rPr lang="en-GB" sz="800" b="1" dirty="0" err="1" smtClean="0">
                          <a:solidFill>
                            <a:schemeClr val="hlink"/>
                          </a:solidFill>
                        </a:rPr>
                        <a:t>Cocamidopropyl</a:t>
                      </a:r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 </a:t>
                      </a:r>
                      <a:r>
                        <a:rPr lang="en-GB" sz="800" b="1" dirty="0" err="1" smtClean="0">
                          <a:solidFill>
                            <a:schemeClr val="hlink"/>
                          </a:solidFill>
                        </a:rPr>
                        <a:t>Betaine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kern="1200" dirty="0" smtClean="0">
                          <a:solidFill>
                            <a:schemeClr val="hlink"/>
                          </a:solidFill>
                          <a:latin typeface="+mn-lt"/>
                          <a:ea typeface="+mn-ea"/>
                          <a:cs typeface="+mn-cs"/>
                        </a:rPr>
                        <a:t>1.8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0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04608">
                <a:tc>
                  <a:txBody>
                    <a:bodyPr/>
                    <a:lstStyle/>
                    <a:p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PEG-7 </a:t>
                      </a:r>
                      <a:r>
                        <a:rPr lang="en-GB" sz="800" b="1" dirty="0" err="1" smtClean="0">
                          <a:solidFill>
                            <a:schemeClr val="hlink"/>
                          </a:solidFill>
                        </a:rPr>
                        <a:t>Glyceryl</a:t>
                      </a:r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 </a:t>
                      </a:r>
                      <a:r>
                        <a:rPr lang="en-GB" sz="800" b="1" dirty="0" err="1" smtClean="0">
                          <a:solidFill>
                            <a:schemeClr val="hlink"/>
                          </a:solidFill>
                        </a:rPr>
                        <a:t>Cocoate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1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0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04608">
                <a:tc>
                  <a:txBody>
                    <a:bodyPr/>
                    <a:lstStyle/>
                    <a:p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Laureth-3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1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0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337001">
                <a:tc>
                  <a:txBody>
                    <a:bodyPr/>
                    <a:lstStyle/>
                    <a:p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PEG-40</a:t>
                      </a:r>
                      <a:r>
                        <a:rPr lang="en-GB" sz="800" b="1" baseline="0" dirty="0" smtClean="0">
                          <a:solidFill>
                            <a:schemeClr val="hlink"/>
                          </a:solidFill>
                        </a:rPr>
                        <a:t> Hydrogenated Castor Oil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chemeClr val="hlink"/>
                          </a:solidFill>
                        </a:rPr>
                        <a:t>0.5</a:t>
                      </a:r>
                      <a:endParaRPr lang="en-GB" sz="800" b="1" dirty="0">
                        <a:solidFill>
                          <a:schemeClr val="hlink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0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/>
                </a:tc>
              </a:tr>
              <a:tr h="233320">
                <a:tc>
                  <a:txBody>
                    <a:bodyPr/>
                    <a:lstStyle/>
                    <a:p>
                      <a:r>
                        <a:rPr lang="en-GB" sz="800" b="1" dirty="0" err="1" smtClean="0">
                          <a:solidFill>
                            <a:srgbClr val="78B946"/>
                          </a:solidFill>
                        </a:rPr>
                        <a:t>GlucoTain</a:t>
                      </a:r>
                      <a:r>
                        <a:rPr lang="en-GB" sz="800" b="1" baseline="30000" dirty="0" smtClean="0">
                          <a:solidFill>
                            <a:srgbClr val="78B946"/>
                          </a:solidFill>
                        </a:rPr>
                        <a:t>®</a:t>
                      </a:r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 </a:t>
                      </a:r>
                      <a:r>
                        <a:rPr lang="en-GB" sz="800" b="1" dirty="0" err="1" smtClean="0">
                          <a:solidFill>
                            <a:srgbClr val="78B946"/>
                          </a:solidFill>
                        </a:rPr>
                        <a:t>liquiFlex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004696"/>
                          </a:solidFill>
                        </a:rPr>
                        <a:t>0</a:t>
                      </a:r>
                      <a:endParaRPr lang="en-GB" sz="800" b="1" dirty="0">
                        <a:solidFill>
                          <a:srgbClr val="004696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78B946"/>
                          </a:solidFill>
                        </a:rPr>
                        <a:t>3.4</a:t>
                      </a:r>
                      <a:endParaRPr lang="en-GB" sz="800" b="1" dirty="0">
                        <a:solidFill>
                          <a:srgbClr val="78B946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</a:tr>
              <a:tr h="204608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Preservative (Sodium</a:t>
                      </a:r>
                      <a:r>
                        <a:rPr lang="en-GB" sz="800" baseline="0" dirty="0" smtClean="0"/>
                        <a:t> Benzoate)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0.5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04608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Citric Acid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04608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Perfume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04608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108322">
                <a:tc>
                  <a:txBody>
                    <a:bodyPr/>
                    <a:lstStyle/>
                    <a:p>
                      <a:endParaRPr lang="en-GB" sz="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2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200" b="1" dirty="0"/>
                    </a:p>
                  </a:txBody>
                  <a:tcPr marL="68580" marR="68580" marT="34290" marB="34290"/>
                </a:tc>
              </a:tr>
              <a:tr h="204608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pH value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5.5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5.3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337001">
                <a:tc>
                  <a:txBody>
                    <a:bodyPr/>
                    <a:lstStyle/>
                    <a:p>
                      <a:r>
                        <a:rPr lang="en-GB" sz="800" dirty="0" smtClean="0"/>
                        <a:t>Viscosity (Brookfield, 20 rpm, 20°C)</a:t>
                      </a:r>
                      <a:endParaRPr lang="en-GB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13.000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/>
                        <a:t>3600</a:t>
                      </a:r>
                      <a:endParaRPr lang="en-GB" sz="800" b="1" dirty="0"/>
                    </a:p>
                  </a:txBody>
                  <a:tcPr marL="68580" marR="68580" marT="34290" marB="34290"/>
                </a:tc>
              </a:tr>
              <a:tr h="204608">
                <a:tc>
                  <a:txBody>
                    <a:bodyPr/>
                    <a:lstStyle/>
                    <a:p>
                      <a:r>
                        <a:rPr lang="ru-RU" sz="800" b="1" baseline="0" dirty="0" smtClean="0">
                          <a:solidFill>
                            <a:srgbClr val="C00000"/>
                          </a:solidFill>
                        </a:rPr>
                        <a:t>Экономия в евроцентах</a:t>
                      </a:r>
                      <a:endParaRPr lang="ru-RU" sz="800" b="1" baseline="0" dirty="0" smtClean="0">
                        <a:solidFill>
                          <a:srgbClr val="C00000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endParaRPr lang="en-GB" sz="8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800" b="1" dirty="0" smtClean="0">
                          <a:solidFill>
                            <a:srgbClr val="000000"/>
                          </a:solidFill>
                        </a:rPr>
                        <a:t>2.2</a:t>
                      </a:r>
                      <a:endParaRPr lang="en-GB" sz="800" b="1" dirty="0">
                        <a:solidFill>
                          <a:srgbClr val="000000"/>
                        </a:solidFill>
                      </a:endParaRPr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5004049" y="1850017"/>
            <a:ext cx="3692733" cy="3282472"/>
          </a:xfrm>
          <a:prstGeom prst="rect">
            <a:avLst/>
          </a:prstGeom>
          <a:solidFill>
            <a:schemeClr val="bg2"/>
          </a:solidFill>
          <a:ln>
            <a:solidFill>
              <a:srgbClr val="78B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85981" y="1966207"/>
            <a:ext cx="1161129" cy="24302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ru-RU" sz="1275" b="1" dirty="0" smtClean="0">
                <a:solidFill>
                  <a:srgbClr val="78B946"/>
                </a:solidFill>
                <a:cs typeface="Arial" pitchFamily="34" charset="0"/>
              </a:rPr>
              <a:t>Достигнуто</a:t>
            </a:r>
            <a:endParaRPr lang="en-GB" sz="1275" b="1" dirty="0">
              <a:solidFill>
                <a:srgbClr val="636363"/>
              </a:solidFill>
              <a:cs typeface="Arial" pitchFamily="34" charset="0"/>
            </a:endParaRPr>
          </a:p>
        </p:txBody>
      </p:sp>
      <p:sp>
        <p:nvSpPr>
          <p:cNvPr id="9" name="Isosceles Triangle 8"/>
          <p:cNvSpPr/>
          <p:nvPr/>
        </p:nvSpPr>
        <p:spPr>
          <a:xfrm rot="5400000">
            <a:off x="5103184" y="3035979"/>
            <a:ext cx="179773" cy="119849"/>
          </a:xfrm>
          <a:prstGeom prst="triangle">
            <a:avLst/>
          </a:prstGeom>
          <a:solidFill>
            <a:srgbClr val="50C8F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04726" y="2552253"/>
            <a:ext cx="3199193" cy="308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ru-RU" sz="1050" dirty="0" smtClean="0">
                <a:solidFill>
                  <a:prstClr val="black"/>
                </a:solidFill>
                <a:cs typeface="Arial" pitchFamily="34" charset="0"/>
              </a:rPr>
              <a:t>Замена основного ПАВ позволяет получить без сульфатный и без ЕО состав</a:t>
            </a:r>
            <a:r>
              <a:rPr lang="en-GB" sz="1050" dirty="0" smtClean="0">
                <a:solidFill>
                  <a:prstClr val="black"/>
                </a:solidFill>
                <a:cs typeface="Arial" pitchFamily="34" charset="0"/>
              </a:rPr>
              <a:t>!</a:t>
            </a:r>
            <a:endParaRPr lang="en-GB" sz="1050" dirty="0">
              <a:solidFill>
                <a:prstClr val="black"/>
              </a:solidFill>
              <a:cs typeface="Arial" pitchFamily="34" charset="0"/>
            </a:endParaRPr>
          </a:p>
          <a:p>
            <a:pPr>
              <a:lnSpc>
                <a:spcPct val="105000"/>
              </a:lnSpc>
            </a:pPr>
            <a:r>
              <a:rPr lang="en-GB" sz="1050" dirty="0">
                <a:solidFill>
                  <a:prstClr val="black"/>
                </a:solidFill>
                <a:cs typeface="Arial" pitchFamily="34" charset="0"/>
              </a:rPr>
              <a:t>  </a:t>
            </a:r>
          </a:p>
        </p:txBody>
      </p:sp>
      <p:sp>
        <p:nvSpPr>
          <p:cNvPr id="11" name="Isosceles Triangle 10"/>
          <p:cNvSpPr/>
          <p:nvPr/>
        </p:nvSpPr>
        <p:spPr>
          <a:xfrm rot="5400000">
            <a:off x="5103223" y="3921306"/>
            <a:ext cx="179773" cy="119849"/>
          </a:xfrm>
          <a:prstGeom prst="triangle">
            <a:avLst/>
          </a:prstGeom>
          <a:solidFill>
            <a:srgbClr val="C85096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09221" y="3823594"/>
            <a:ext cx="3194697" cy="5009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ru-RU" sz="1050" dirty="0" smtClean="0">
                <a:solidFill>
                  <a:prstClr val="black"/>
                </a:solidFill>
                <a:cs typeface="Arial" pitchFamily="34" charset="0"/>
              </a:rPr>
              <a:t>Замена кондиционирующего агента без ущерба послеощущению и пережиривающему эффекту</a:t>
            </a:r>
            <a:r>
              <a:rPr lang="en-GB" sz="1050" dirty="0" smtClean="0">
                <a:solidFill>
                  <a:prstClr val="black"/>
                </a:solidFill>
                <a:cs typeface="Arial" pitchFamily="34" charset="0"/>
              </a:rPr>
              <a:t>!  </a:t>
            </a:r>
            <a:endParaRPr lang="en-GB" sz="105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3" name="Isosceles Triangle 12"/>
          <p:cNvSpPr/>
          <p:nvPr/>
        </p:nvSpPr>
        <p:spPr>
          <a:xfrm rot="5400000">
            <a:off x="5103183" y="4917753"/>
            <a:ext cx="179773" cy="119849"/>
          </a:xfrm>
          <a:prstGeom prst="triangle">
            <a:avLst/>
          </a:prstGeom>
          <a:solidFill>
            <a:srgbClr val="FF00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srgbClr val="78B946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02919" y="4518369"/>
            <a:ext cx="4387943" cy="242029"/>
          </a:xfrm>
          <a:prstGeom prst="rect">
            <a:avLst/>
          </a:prstGeom>
          <a:noFill/>
          <a:ln>
            <a:solidFill>
              <a:srgbClr val="78B94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4216404" y="3378345"/>
            <a:ext cx="268826" cy="196628"/>
          </a:xfrm>
          <a:prstGeom prst="ellipse">
            <a:avLst/>
          </a:prstGeom>
          <a:noFill/>
          <a:ln>
            <a:solidFill>
              <a:srgbClr val="50C8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4240584" y="3805076"/>
            <a:ext cx="201779" cy="172536"/>
          </a:xfrm>
          <a:prstGeom prst="ellipse">
            <a:avLst/>
          </a:prstGeom>
          <a:noFill/>
          <a:ln>
            <a:solidFill>
              <a:srgbClr val="C8509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5004049" y="2256695"/>
            <a:ext cx="3692733" cy="27003"/>
          </a:xfrm>
          <a:prstGeom prst="line">
            <a:avLst/>
          </a:prstGeom>
          <a:ln w="28575">
            <a:solidFill>
              <a:srgbClr val="78B9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6" idx="7"/>
            <a:endCxn id="9" idx="3"/>
          </p:cNvCxnSpPr>
          <p:nvPr/>
        </p:nvCxnSpPr>
        <p:spPr>
          <a:xfrm flipV="1">
            <a:off x="4445861" y="3095904"/>
            <a:ext cx="687285" cy="311237"/>
          </a:xfrm>
          <a:prstGeom prst="line">
            <a:avLst/>
          </a:prstGeom>
          <a:ln w="28575">
            <a:solidFill>
              <a:srgbClr val="50C8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8" idx="6"/>
            <a:endCxn id="11" idx="3"/>
          </p:cNvCxnSpPr>
          <p:nvPr/>
        </p:nvCxnSpPr>
        <p:spPr>
          <a:xfrm>
            <a:off x="4442363" y="3891344"/>
            <a:ext cx="690822" cy="89887"/>
          </a:xfrm>
          <a:prstGeom prst="line">
            <a:avLst/>
          </a:prstGeom>
          <a:ln w="28575">
            <a:solidFill>
              <a:srgbClr val="C85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endCxn id="13" idx="3"/>
          </p:cNvCxnSpPr>
          <p:nvPr/>
        </p:nvCxnSpPr>
        <p:spPr>
          <a:xfrm flipV="1">
            <a:off x="4527967" y="4977678"/>
            <a:ext cx="605178" cy="12431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147225" y="6164195"/>
            <a:ext cx="407183" cy="255580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988884" y="5697530"/>
            <a:ext cx="3707898" cy="745605"/>
          </a:xfrm>
          <a:prstGeom prst="rect">
            <a:avLst/>
          </a:prstGeom>
          <a:solidFill>
            <a:srgbClr val="78B946"/>
          </a:solidFill>
          <a:ln>
            <a:solidFill>
              <a:srgbClr val="78B9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32909" y="5745950"/>
            <a:ext cx="3652270" cy="6251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ru-RU" sz="1050" dirty="0" smtClean="0">
                <a:solidFill>
                  <a:srgbClr val="FFFFFF"/>
                </a:solidFill>
                <a:cs typeface="Arial" pitchFamily="34" charset="0"/>
              </a:rPr>
              <a:t>Без сульфатный и без ЕО состав с превосходной текстурой пены и кондиционирующим послеощущением</a:t>
            </a:r>
            <a:r>
              <a:rPr lang="en-GB" sz="1050" dirty="0" smtClean="0">
                <a:solidFill>
                  <a:srgbClr val="FFFFFF"/>
                </a:solidFill>
                <a:cs typeface="Arial" pitchFamily="34" charset="0"/>
              </a:rPr>
              <a:t>!</a:t>
            </a:r>
            <a:endParaRPr lang="en-GB" sz="1050" dirty="0">
              <a:solidFill>
                <a:srgbClr val="FFFFFF"/>
              </a:solidFill>
              <a:cs typeface="Arial" pitchFamily="34" charset="0"/>
            </a:endParaRPr>
          </a:p>
          <a:p>
            <a:pPr>
              <a:lnSpc>
                <a:spcPct val="105000"/>
              </a:lnSpc>
            </a:pPr>
            <a:r>
              <a:rPr lang="ru-RU" sz="1050" dirty="0" smtClean="0">
                <a:solidFill>
                  <a:prstClr val="white"/>
                </a:solidFill>
                <a:cs typeface="Arial" pitchFamily="34" charset="0"/>
              </a:rPr>
              <a:t>Сопоставимая стоимость по ингредиентам</a:t>
            </a:r>
            <a:r>
              <a:rPr lang="en-GB" sz="1050" dirty="0" smtClean="0">
                <a:solidFill>
                  <a:prstClr val="white"/>
                </a:solidFill>
                <a:cs typeface="Arial" pitchFamily="34" charset="0"/>
              </a:rPr>
              <a:t>!  </a:t>
            </a:r>
            <a:endParaRPr lang="en-GB" sz="105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9" name="Isosceles Triangle 38"/>
          <p:cNvSpPr/>
          <p:nvPr/>
        </p:nvSpPr>
        <p:spPr>
          <a:xfrm rot="10800000">
            <a:off x="5004047" y="5263887"/>
            <a:ext cx="3652271" cy="270855"/>
          </a:xfrm>
          <a:prstGeom prst="triangle">
            <a:avLst/>
          </a:prstGeom>
          <a:noFill/>
          <a:ln>
            <a:solidFill>
              <a:srgbClr val="78B94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2" name="Oval 17"/>
          <p:cNvSpPr/>
          <p:nvPr/>
        </p:nvSpPr>
        <p:spPr>
          <a:xfrm>
            <a:off x="4202614" y="3982230"/>
            <a:ext cx="244206" cy="458208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43" name="Straight Connector 24"/>
          <p:cNvCxnSpPr>
            <a:stCxn id="42" idx="6"/>
            <a:endCxn id="40" idx="3"/>
          </p:cNvCxnSpPr>
          <p:nvPr/>
        </p:nvCxnSpPr>
        <p:spPr>
          <a:xfrm>
            <a:off x="4446820" y="4211334"/>
            <a:ext cx="693728" cy="25711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Isosceles Triangle 10"/>
          <p:cNvSpPr/>
          <p:nvPr/>
        </p:nvSpPr>
        <p:spPr>
          <a:xfrm rot="5400000">
            <a:off x="5110586" y="4408521"/>
            <a:ext cx="179773" cy="119849"/>
          </a:xfrm>
          <a:prstGeom prst="triangle">
            <a:avLst/>
          </a:prstGeom>
          <a:solidFill>
            <a:srgbClr val="0070C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1" name="TextBox 11"/>
          <p:cNvSpPr txBox="1"/>
          <p:nvPr/>
        </p:nvSpPr>
        <p:spPr>
          <a:xfrm>
            <a:off x="5293377" y="4259495"/>
            <a:ext cx="3178601" cy="5009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ru-RU" sz="1050" dirty="0" smtClean="0">
                <a:solidFill>
                  <a:prstClr val="black"/>
                </a:solidFill>
                <a:cs typeface="Arial" pitchFamily="34" charset="0"/>
              </a:rPr>
              <a:t>Замена солюбилизатора без негативного эффекта что касается помутнения из-за отдушки</a:t>
            </a:r>
            <a:r>
              <a:rPr lang="en-GB" sz="1050" dirty="0" smtClean="0">
                <a:solidFill>
                  <a:prstClr val="black"/>
                </a:solidFill>
                <a:cs typeface="Arial" pitchFamily="34" charset="0"/>
              </a:rPr>
              <a:t>!</a:t>
            </a:r>
            <a:endParaRPr lang="en-GB" sz="1050" dirty="0">
              <a:solidFill>
                <a:prstClr val="black"/>
              </a:solidFill>
              <a:cs typeface="Arial" pitchFamily="34" charset="0"/>
            </a:endParaRPr>
          </a:p>
          <a:p>
            <a:pPr>
              <a:lnSpc>
                <a:spcPct val="105000"/>
              </a:lnSpc>
            </a:pPr>
            <a:r>
              <a:rPr lang="ru-RU" sz="1050" dirty="0" smtClean="0">
                <a:solidFill>
                  <a:prstClr val="black"/>
                </a:solidFill>
                <a:cs typeface="Arial" pitchFamily="34" charset="0"/>
              </a:rPr>
              <a:t>Легко загустить без ассоциативного загустителя</a:t>
            </a:r>
            <a:r>
              <a:rPr lang="en-GB" sz="105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endParaRPr lang="en-GB" sz="105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2" name="TextBox 9"/>
          <p:cNvSpPr txBox="1"/>
          <p:nvPr/>
        </p:nvSpPr>
        <p:spPr>
          <a:xfrm>
            <a:off x="5293377" y="2934718"/>
            <a:ext cx="3210542" cy="3246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ru-RU" sz="1050" dirty="0" smtClean="0">
                <a:solidFill>
                  <a:prstClr val="black"/>
                </a:solidFill>
                <a:cs typeface="Arial" pitchFamily="34" charset="0"/>
              </a:rPr>
              <a:t>Содержание увлажнителя снижено вдвое при эквивалентном ощущении на коже!</a:t>
            </a:r>
            <a:endParaRPr lang="en-GB" sz="1050" dirty="0">
              <a:solidFill>
                <a:prstClr val="black"/>
              </a:solidFill>
              <a:cs typeface="Arial" pitchFamily="34" charset="0"/>
            </a:endParaRPr>
          </a:p>
          <a:p>
            <a:pPr>
              <a:lnSpc>
                <a:spcPct val="105000"/>
              </a:lnSpc>
            </a:pPr>
            <a:r>
              <a:rPr lang="en-GB" sz="1050" dirty="0">
                <a:solidFill>
                  <a:prstClr val="black"/>
                </a:solidFill>
                <a:cs typeface="Arial" pitchFamily="34" charset="0"/>
              </a:rPr>
              <a:t>  </a:t>
            </a:r>
          </a:p>
        </p:txBody>
      </p:sp>
      <p:sp>
        <p:nvSpPr>
          <p:cNvPr id="53" name="Isosceles Triangle 8"/>
          <p:cNvSpPr/>
          <p:nvPr/>
        </p:nvSpPr>
        <p:spPr>
          <a:xfrm rot="5400000">
            <a:off x="5114612" y="2658121"/>
            <a:ext cx="179773" cy="119849"/>
          </a:xfrm>
          <a:prstGeom prst="triangle">
            <a:avLst/>
          </a:prstGeom>
          <a:solidFill>
            <a:srgbClr val="C0000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56" name="Oval 15"/>
          <p:cNvSpPr/>
          <p:nvPr/>
        </p:nvSpPr>
        <p:spPr>
          <a:xfrm>
            <a:off x="4202613" y="2830517"/>
            <a:ext cx="275946" cy="207876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7" name="Rectangle 14"/>
          <p:cNvSpPr/>
          <p:nvPr/>
        </p:nvSpPr>
        <p:spPr>
          <a:xfrm>
            <a:off x="502920" y="2711593"/>
            <a:ext cx="4388565" cy="457893"/>
          </a:xfrm>
          <a:prstGeom prst="rect">
            <a:avLst/>
          </a:prstGeom>
          <a:noFill/>
          <a:ln>
            <a:solidFill>
              <a:srgbClr val="78B94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54" name="Straight Connector 20"/>
          <p:cNvCxnSpPr>
            <a:endCxn id="53" idx="3"/>
          </p:cNvCxnSpPr>
          <p:nvPr/>
        </p:nvCxnSpPr>
        <p:spPr>
          <a:xfrm flipV="1">
            <a:off x="4478559" y="2718046"/>
            <a:ext cx="666015" cy="20128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17"/>
          <p:cNvSpPr/>
          <p:nvPr/>
        </p:nvSpPr>
        <p:spPr>
          <a:xfrm>
            <a:off x="4223827" y="3593577"/>
            <a:ext cx="201779" cy="172536"/>
          </a:xfrm>
          <a:prstGeom prst="ellipse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8" name="TextBox 9"/>
          <p:cNvSpPr txBox="1"/>
          <p:nvPr/>
        </p:nvSpPr>
        <p:spPr>
          <a:xfrm>
            <a:off x="5301489" y="3353972"/>
            <a:ext cx="3202430" cy="3267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ru-RU" sz="1050" dirty="0" smtClean="0">
                <a:solidFill>
                  <a:prstClr val="black"/>
                </a:solidFill>
                <a:cs typeface="Arial" pitchFamily="34" charset="0"/>
              </a:rPr>
              <a:t>Замена со-ПАВ приводит к более кремистой пене</a:t>
            </a:r>
            <a:r>
              <a:rPr lang="en-GB" sz="1050" dirty="0" smtClean="0">
                <a:solidFill>
                  <a:prstClr val="black"/>
                </a:solidFill>
                <a:cs typeface="Arial" pitchFamily="34" charset="0"/>
              </a:rPr>
              <a:t>!</a:t>
            </a:r>
            <a:endParaRPr lang="en-GB" sz="1050" dirty="0">
              <a:solidFill>
                <a:prstClr val="black"/>
              </a:solidFill>
              <a:cs typeface="Arial" pitchFamily="34" charset="0"/>
            </a:endParaRPr>
          </a:p>
          <a:p>
            <a:pPr>
              <a:lnSpc>
                <a:spcPct val="105000"/>
              </a:lnSpc>
            </a:pPr>
            <a:r>
              <a:rPr lang="en-GB" sz="1050" dirty="0">
                <a:solidFill>
                  <a:prstClr val="black"/>
                </a:solidFill>
                <a:cs typeface="Arial" pitchFamily="34" charset="0"/>
              </a:rPr>
              <a:t>  </a:t>
            </a:r>
          </a:p>
        </p:txBody>
      </p:sp>
      <p:sp>
        <p:nvSpPr>
          <p:cNvPr id="49" name="Isosceles Triangle 8"/>
          <p:cNvSpPr/>
          <p:nvPr/>
        </p:nvSpPr>
        <p:spPr>
          <a:xfrm rot="5400000">
            <a:off x="5103183" y="3460793"/>
            <a:ext cx="179773" cy="119849"/>
          </a:xfrm>
          <a:prstGeom prst="triangle">
            <a:avLst/>
          </a:prstGeom>
          <a:solidFill>
            <a:srgbClr val="002060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1275" dirty="0">
              <a:solidFill>
                <a:prstClr val="white"/>
              </a:solidFill>
              <a:cs typeface="Arial" pitchFamily="34" charset="0"/>
            </a:endParaRPr>
          </a:p>
        </p:txBody>
      </p:sp>
      <p:cxnSp>
        <p:nvCxnSpPr>
          <p:cNvPr id="50" name="Straight Connector 20"/>
          <p:cNvCxnSpPr>
            <a:stCxn id="47" idx="6"/>
            <a:endCxn id="49" idx="3"/>
          </p:cNvCxnSpPr>
          <p:nvPr/>
        </p:nvCxnSpPr>
        <p:spPr>
          <a:xfrm flipV="1">
            <a:off x="4425606" y="3520718"/>
            <a:ext cx="707539" cy="159127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02921" y="6443439"/>
            <a:ext cx="2462534" cy="219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5000"/>
              </a:lnSpc>
            </a:pPr>
            <a:r>
              <a:rPr lang="ru-RU" sz="788" i="1" dirty="0" smtClean="0">
                <a:solidFill>
                  <a:prstClr val="black"/>
                </a:solidFill>
                <a:cs typeface="Arial" pitchFamily="34" charset="0"/>
              </a:rPr>
              <a:t>*Все </a:t>
            </a:r>
            <a:r>
              <a:rPr lang="ru-RU" sz="788" i="1" dirty="0">
                <a:solidFill>
                  <a:prstClr val="black"/>
                </a:solidFill>
                <a:cs typeface="Arial" pitchFamily="34" charset="0"/>
              </a:rPr>
              <a:t>концентрации в пересчете по активному</a:t>
            </a:r>
            <a:endParaRPr lang="en-GB" sz="788" i="1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90" y="17057"/>
            <a:ext cx="2410691" cy="918556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293377" y="4882578"/>
            <a:ext cx="3247596" cy="21859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ru-RU" sz="1125" b="1" dirty="0">
                <a:solidFill>
                  <a:prstClr val="black"/>
                </a:solidFill>
                <a:cs typeface="Arial" pitchFamily="34" charset="0"/>
              </a:rPr>
              <a:t>Экономия</a:t>
            </a:r>
            <a:r>
              <a:rPr lang="en-GB" sz="1125" b="1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GB" sz="1125" b="1" dirty="0" smtClean="0">
                <a:solidFill>
                  <a:prstClr val="black"/>
                </a:solidFill>
                <a:cs typeface="Arial" pitchFamily="34" charset="0"/>
              </a:rPr>
              <a:t>2.</a:t>
            </a:r>
            <a:r>
              <a:rPr lang="ru-RU" sz="1125" b="1" dirty="0" smtClean="0">
                <a:solidFill>
                  <a:prstClr val="black"/>
                </a:solidFill>
                <a:cs typeface="Arial" pitchFamily="34" charset="0"/>
              </a:rPr>
              <a:t>2</a:t>
            </a:r>
            <a:r>
              <a:rPr lang="en-GB" sz="1125" b="1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sz="1125" b="1" dirty="0" smtClean="0">
                <a:solidFill>
                  <a:prstClr val="black"/>
                </a:solidFill>
                <a:cs typeface="Arial" pitchFamily="34" charset="0"/>
              </a:rPr>
              <a:t>евроцента </a:t>
            </a:r>
            <a:r>
              <a:rPr lang="ru-RU" sz="1125" b="1" dirty="0">
                <a:solidFill>
                  <a:prstClr val="black"/>
                </a:solidFill>
                <a:cs typeface="Arial" pitchFamily="34" charset="0"/>
              </a:rPr>
              <a:t>на компонентах</a:t>
            </a:r>
            <a:r>
              <a:rPr lang="en-GB" sz="1125" dirty="0">
                <a:solidFill>
                  <a:prstClr val="black"/>
                </a:solidFill>
                <a:cs typeface="Arial" pitchFamily="34" charset="0"/>
              </a:rPr>
              <a:t>!  </a:t>
            </a:r>
          </a:p>
        </p:txBody>
      </p:sp>
    </p:spTree>
    <p:extLst>
      <p:ext uri="{BB962C8B-B14F-4D97-AF65-F5344CB8AC3E}">
        <p14:creationId xmlns:p14="http://schemas.microsoft.com/office/powerpoint/2010/main" val="3525995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itle 1"/>
          <p:cNvSpPr>
            <a:spLocks/>
          </p:cNvSpPr>
          <p:nvPr/>
        </p:nvSpPr>
        <p:spPr bwMode="auto">
          <a:xfrm>
            <a:off x="1331642" y="839371"/>
            <a:ext cx="6327379" cy="7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100" dirty="0" smtClean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Применение</a:t>
            </a:r>
            <a:r>
              <a:rPr lang="en-GB" sz="2100" dirty="0" smtClean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 </a:t>
            </a:r>
            <a:r>
              <a:rPr lang="en-GB" sz="2100" dirty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&amp; </a:t>
            </a:r>
            <a:r>
              <a:rPr lang="ru-RU" sz="2100" dirty="0" smtClean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тип кожи </a:t>
            </a:r>
            <a:r>
              <a:rPr lang="en-US" sz="2100" dirty="0" smtClean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&amp; </a:t>
            </a:r>
            <a:r>
              <a:rPr lang="ru-RU" sz="2100" dirty="0" smtClean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тив волос</a:t>
            </a:r>
            <a:endParaRPr lang="en-GB" sz="2100" dirty="0">
              <a:solidFill>
                <a:prstClr val="black"/>
              </a:solidFill>
              <a:latin typeface="Georgia" charset="0"/>
              <a:ea typeface="MS PGothic" pitchFamily="34" charset="-128"/>
            </a:endParaRPr>
          </a:p>
          <a:p>
            <a:pPr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50" dirty="0" err="1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GlucoTain</a:t>
            </a:r>
            <a:r>
              <a:rPr lang="en-GB" sz="1650" baseline="30000" dirty="0">
                <a:solidFill>
                  <a:prstClr val="black"/>
                </a:solidFill>
                <a:latin typeface="Georgia" charset="0"/>
              </a:rPr>
              <a:t>®</a:t>
            </a:r>
            <a:r>
              <a:rPr lang="en-GB" sz="1650" dirty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 Clear</a:t>
            </a:r>
          </a:p>
        </p:txBody>
      </p:sp>
      <p:pic>
        <p:nvPicPr>
          <p:cNvPr id="11" name="Bild 1" descr="131106_ICS_Poolshooting_15.ti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2825" y="1700778"/>
            <a:ext cx="1889445" cy="188703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3053" y="1684290"/>
            <a:ext cx="4375548" cy="188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07190" y="3739315"/>
            <a:ext cx="188346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prstClr val="black"/>
                </a:solidFill>
                <a:ea typeface="MS PGothic" pitchFamily="34" charset="-128"/>
                <a:cs typeface="Calibri" panose="020F0502020204030204" pitchFamily="34" charset="0"/>
              </a:rPr>
              <a:t>Тип кожи</a:t>
            </a:r>
            <a:endParaRPr lang="en-GB" sz="1350" b="1" dirty="0">
              <a:solidFill>
                <a:prstClr val="black"/>
              </a:solidFill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31642" y="3739315"/>
            <a:ext cx="190699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prstClr val="black"/>
                </a:solidFill>
                <a:ea typeface="MS PGothic" pitchFamily="34" charset="-128"/>
                <a:cs typeface="Calibri" panose="020F0502020204030204" pitchFamily="34" charset="0"/>
              </a:rPr>
              <a:t>Рекомендуется для</a:t>
            </a:r>
            <a:endParaRPr lang="en-GB" sz="1350" b="1" dirty="0">
              <a:solidFill>
                <a:prstClr val="black"/>
              </a:solidFill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42525" y="3739315"/>
            <a:ext cx="2464665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prstClr val="black"/>
                </a:solidFill>
                <a:ea typeface="MS PGothic" pitchFamily="34" charset="-128"/>
                <a:cs typeface="Calibri" panose="020F0502020204030204" pitchFamily="34" charset="0"/>
              </a:rPr>
              <a:t>Упаковочный формат</a:t>
            </a:r>
            <a:endParaRPr lang="en-GB" sz="1350" b="1" dirty="0">
              <a:solidFill>
                <a:prstClr val="black"/>
              </a:solidFill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1289425" y="4039397"/>
            <a:ext cx="1898255" cy="127376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solidFill>
              <a:srgbClr val="7EC5F6"/>
            </a:solidFill>
          </a:ln>
          <a:extLst/>
        </p:spPr>
        <p:txBody>
          <a:bodyPr wrap="square" lIns="54000" tIns="27000" rIns="54000" bIns="27000" anchor="t">
            <a:noAutofit/>
          </a:bodyPr>
          <a:lstStyle/>
          <a:p>
            <a:pPr marL="214308" indent="-21430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Освежающие, оздоравливающие гели для душа</a:t>
            </a:r>
            <a:endParaRPr lang="en-GB" sz="1050" dirty="0">
              <a:solidFill>
                <a:prstClr val="black"/>
              </a:solidFill>
            </a:endParaRPr>
          </a:p>
          <a:p>
            <a:pPr marL="214308" indent="-21430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Жидкие мыла</a:t>
            </a:r>
            <a:endParaRPr lang="en-GB" sz="1050" dirty="0">
              <a:solidFill>
                <a:prstClr val="black"/>
              </a:solidFill>
            </a:endParaRPr>
          </a:p>
          <a:p>
            <a:pPr marL="214308" indent="-21430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Мужские гели для душа</a:t>
            </a:r>
          </a:p>
          <a:p>
            <a:pPr marL="214308" indent="-21430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050" dirty="0" smtClean="0">
                <a:solidFill>
                  <a:prstClr val="black"/>
                </a:solidFill>
              </a:rPr>
              <a:t>2</a:t>
            </a:r>
            <a:r>
              <a:rPr lang="ru-RU" sz="1050" dirty="0" smtClean="0">
                <a:solidFill>
                  <a:prstClr val="black"/>
                </a:solidFill>
              </a:rPr>
              <a:t> в </a:t>
            </a:r>
            <a:r>
              <a:rPr lang="en-GB" sz="1050" dirty="0" smtClean="0">
                <a:solidFill>
                  <a:prstClr val="black"/>
                </a:solidFill>
              </a:rPr>
              <a:t>1 </a:t>
            </a:r>
            <a:r>
              <a:rPr lang="ru-RU" sz="1050" dirty="0" smtClean="0">
                <a:solidFill>
                  <a:prstClr val="black"/>
                </a:solidFill>
              </a:rPr>
              <a:t>гели для душа</a:t>
            </a:r>
            <a:endParaRPr lang="en-GB" sz="1050" dirty="0">
              <a:solidFill>
                <a:prstClr val="black"/>
              </a:solidFill>
            </a:endParaRPr>
          </a:p>
        </p:txBody>
      </p:sp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3318385" y="4039397"/>
            <a:ext cx="2426159" cy="127376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solidFill>
              <a:srgbClr val="7EC5F6"/>
            </a:solidFill>
          </a:ln>
          <a:extLst/>
        </p:spPr>
        <p:txBody>
          <a:bodyPr wrap="square" lIns="54000" tIns="27000" rIns="54000" bIns="27000" anchor="t">
            <a:noAutofit/>
          </a:bodyPr>
          <a:lstStyle/>
          <a:p>
            <a:pPr marL="214308" indent="-21430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Помпа для пены</a:t>
            </a:r>
            <a:endParaRPr lang="en-GB" sz="1050" dirty="0">
              <a:solidFill>
                <a:prstClr val="black"/>
              </a:solidFill>
            </a:endParaRPr>
          </a:p>
          <a:p>
            <a:pPr marL="214308" indent="-21430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Диспенсеры</a:t>
            </a:r>
            <a:endParaRPr lang="en-GB" sz="1050" dirty="0">
              <a:solidFill>
                <a:prstClr val="black"/>
              </a:solidFill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5835155" y="4039397"/>
            <a:ext cx="1883461" cy="127376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solidFill>
              <a:srgbClr val="7EC5F6"/>
            </a:solidFill>
          </a:ln>
          <a:extLst/>
        </p:spPr>
        <p:txBody>
          <a:bodyPr wrap="square" lIns="54000" tIns="27000" rIns="54000" bIns="27000" anchor="t">
            <a:noAutofit/>
          </a:bodyPr>
          <a:lstStyle/>
          <a:p>
            <a:pPr marL="214308" indent="-21430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Все типы кожи</a:t>
            </a:r>
            <a:endParaRPr lang="en-GB" sz="1050" dirty="0">
              <a:solidFill>
                <a:prstClr val="black"/>
              </a:solidFill>
            </a:endParaRPr>
          </a:p>
        </p:txBody>
      </p:sp>
      <p:pic>
        <p:nvPicPr>
          <p:cNvPr id="17" name="Bild 8" descr="Bildschirmfoto 2014-10-24 um 11.20.35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2270" y="844606"/>
            <a:ext cx="723664" cy="7185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90" y="17057"/>
            <a:ext cx="2410691" cy="918556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280683" y="5455607"/>
            <a:ext cx="190699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prstClr val="black"/>
                </a:solidFill>
                <a:ea typeface="MS PGothic" pitchFamily="34" charset="-128"/>
                <a:cs typeface="Calibri" panose="020F0502020204030204" pitchFamily="34" charset="0"/>
              </a:rPr>
              <a:t>Рекомендуется для</a:t>
            </a:r>
            <a:endParaRPr lang="en-GB" sz="1350" b="1" dirty="0">
              <a:solidFill>
                <a:prstClr val="black"/>
              </a:solidFill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63612" y="5453581"/>
            <a:ext cx="188346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prstClr val="black"/>
                </a:solidFill>
                <a:ea typeface="MS PGothic" pitchFamily="34" charset="-128"/>
                <a:cs typeface="Calibri" panose="020F0502020204030204" pitchFamily="34" charset="0"/>
              </a:rPr>
              <a:t>Тип волос</a:t>
            </a:r>
            <a:endParaRPr lang="en-GB" sz="1350" b="1" dirty="0">
              <a:solidFill>
                <a:prstClr val="black"/>
              </a:solidFill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1289425" y="5756172"/>
            <a:ext cx="1898255" cy="98136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solidFill>
              <a:srgbClr val="7EC5F6"/>
            </a:solidFill>
          </a:ln>
          <a:extLst/>
        </p:spPr>
        <p:txBody>
          <a:bodyPr wrap="square" lIns="72000" tIns="36000" rIns="72000" bIns="36000" anchor="t">
            <a:noAutofit/>
          </a:bodyPr>
          <a:lstStyle/>
          <a:p>
            <a:pPr marL="214308" lvl="0" indent="-21430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prstClr val="black"/>
                </a:solidFill>
              </a:rPr>
              <a:t>Освежающие, оздоравливающие </a:t>
            </a:r>
            <a:r>
              <a:rPr lang="ru-RU" sz="1050" dirty="0" smtClean="0">
                <a:solidFill>
                  <a:prstClr val="black"/>
                </a:solidFill>
              </a:rPr>
              <a:t>шампуни</a:t>
            </a:r>
            <a:endParaRPr lang="en-GB" sz="1050" dirty="0">
              <a:solidFill>
                <a:prstClr val="black"/>
              </a:solidFill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1050" dirty="0" smtClean="0"/>
              <a:t>2</a:t>
            </a:r>
            <a:r>
              <a:rPr lang="ru-RU" sz="1050" dirty="0" smtClean="0"/>
              <a:t> в </a:t>
            </a:r>
            <a:r>
              <a:rPr lang="en-GB" sz="1050" dirty="0" smtClean="0"/>
              <a:t>1 </a:t>
            </a:r>
            <a:r>
              <a:rPr lang="ru-RU" sz="1050" dirty="0" smtClean="0"/>
              <a:t>шампуни для мужчин</a:t>
            </a:r>
            <a:endParaRPr lang="en-GB" sz="1050" dirty="0"/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5857627" y="5753663"/>
            <a:ext cx="1860989" cy="9838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solidFill>
              <a:srgbClr val="7EC5F6"/>
            </a:solidFill>
          </a:ln>
          <a:extLst/>
        </p:spPr>
        <p:txBody>
          <a:bodyPr wrap="square" lIns="72000" tIns="36000" rIns="72000" bIns="36000" anchor="t">
            <a:no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050" dirty="0" smtClean="0"/>
              <a:t>Все типы волос</a:t>
            </a:r>
            <a:endParaRPr lang="en-GB" sz="1050" dirty="0"/>
          </a:p>
        </p:txBody>
      </p:sp>
      <p:pic>
        <p:nvPicPr>
          <p:cNvPr id="26" name="Bild 13" descr="131106_ICS_Poolshooting_28.tif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1500" y="1698174"/>
            <a:ext cx="1757914" cy="1874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717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itle 1"/>
          <p:cNvSpPr>
            <a:spLocks/>
          </p:cNvSpPr>
          <p:nvPr/>
        </p:nvSpPr>
        <p:spPr bwMode="auto">
          <a:xfrm>
            <a:off x="1250603" y="768778"/>
            <a:ext cx="6858000" cy="7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lv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100" dirty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Применение</a:t>
            </a:r>
            <a:r>
              <a:rPr lang="en-GB" sz="2100" dirty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 &amp; </a:t>
            </a:r>
            <a:r>
              <a:rPr lang="ru-RU" sz="2100" dirty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тип кожи</a:t>
            </a:r>
            <a:endParaRPr lang="en-GB" sz="2100" dirty="0">
              <a:solidFill>
                <a:prstClr val="black"/>
              </a:solidFill>
              <a:latin typeface="Georgia" charset="0"/>
              <a:ea typeface="MS PGothic" pitchFamily="34" charset="-128"/>
            </a:endParaRPr>
          </a:p>
          <a:p>
            <a:pPr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50" dirty="0" err="1" smtClean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GlucoTain</a:t>
            </a:r>
            <a:r>
              <a:rPr lang="en-GB" sz="1650" baseline="30000" dirty="0">
                <a:solidFill>
                  <a:srgbClr val="000000"/>
                </a:solidFill>
                <a:latin typeface="Georgia" charset="0"/>
              </a:rPr>
              <a:t>®</a:t>
            </a:r>
            <a:r>
              <a:rPr lang="en-GB" sz="1650" dirty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 Plus</a:t>
            </a:r>
          </a:p>
        </p:txBody>
      </p:sp>
      <p:pic>
        <p:nvPicPr>
          <p:cNvPr id="9" name="Bild 1" descr="131106_ICS_Poolshooting_15.ti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13365" y="1542301"/>
            <a:ext cx="1889445" cy="188703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5677" y="1542301"/>
            <a:ext cx="4375548" cy="188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825288" y="3504083"/>
            <a:ext cx="95891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prstClr val="black"/>
                </a:solidFill>
                <a:ea typeface="MS PGothic" pitchFamily="34" charset="-128"/>
                <a:cs typeface="Calibri" panose="020F0502020204030204" pitchFamily="34" charset="0"/>
              </a:rPr>
              <a:t>Тип кожи</a:t>
            </a:r>
            <a:endParaRPr lang="en-GB" sz="1350" b="1" dirty="0">
              <a:solidFill>
                <a:prstClr val="black"/>
              </a:solidFill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50603" y="3504083"/>
            <a:ext cx="18589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prstClr val="black"/>
                </a:solidFill>
                <a:ea typeface="MS PGothic" pitchFamily="34" charset="-128"/>
                <a:cs typeface="Calibri" panose="020F0502020204030204" pitchFamily="34" charset="0"/>
              </a:rPr>
              <a:t>Рекомендуется для</a:t>
            </a:r>
            <a:endParaRPr lang="en-GB" sz="1350" b="1" dirty="0">
              <a:solidFill>
                <a:prstClr val="black"/>
              </a:solidFill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250603" y="3877616"/>
            <a:ext cx="4383089" cy="108316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solidFill>
              <a:srgbClr val="72A4AE"/>
            </a:solidFill>
          </a:ln>
          <a:extLst/>
        </p:spPr>
        <p:txBody>
          <a:bodyPr wrap="square" lIns="54000" tIns="27000" rIns="54000" bIns="27000" anchor="t">
            <a:noAutofit/>
          </a:bodyPr>
          <a:lstStyle/>
          <a:p>
            <a:pPr marL="214308" indent="-21430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Глубокое очищения пор </a:t>
            </a:r>
            <a:endParaRPr lang="en-GB" sz="1050" dirty="0">
              <a:solidFill>
                <a:prstClr val="black"/>
              </a:solidFill>
            </a:endParaRPr>
          </a:p>
          <a:p>
            <a:pPr marL="214308" indent="-21430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Интенсивное удаление макияжа</a:t>
            </a:r>
            <a:endParaRPr lang="en-GB" sz="1050" dirty="0">
              <a:solidFill>
                <a:prstClr val="black"/>
              </a:solidFill>
            </a:endParaRPr>
          </a:p>
          <a:p>
            <a:pPr marL="214308" indent="-21430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Жидкие мыла </a:t>
            </a:r>
            <a:endParaRPr lang="en-GB" sz="1050" dirty="0">
              <a:solidFill>
                <a:prstClr val="black"/>
              </a:solidFill>
            </a:endParaRPr>
          </a:p>
          <a:p>
            <a:pPr marL="214308" indent="-21430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Составы с </a:t>
            </a:r>
            <a:r>
              <a:rPr lang="en-GB" sz="1050" dirty="0" smtClean="0">
                <a:solidFill>
                  <a:prstClr val="black"/>
                </a:solidFill>
              </a:rPr>
              <a:t>SLS </a:t>
            </a:r>
            <a:r>
              <a:rPr lang="en-GB" sz="1050" dirty="0">
                <a:solidFill>
                  <a:prstClr val="black"/>
                </a:solidFill>
              </a:rPr>
              <a:t>/ ALS 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5842474" y="3888860"/>
            <a:ext cx="1883461" cy="108316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solidFill>
              <a:srgbClr val="72A4AE"/>
            </a:solidFill>
          </a:ln>
          <a:extLst/>
        </p:spPr>
        <p:txBody>
          <a:bodyPr wrap="square" lIns="54000" tIns="27000" rIns="54000" bIns="27000" anchor="t">
            <a:noAutofit/>
          </a:bodyPr>
          <a:lstStyle/>
          <a:p>
            <a:pPr marL="214308" indent="-21430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Жирная кожа</a:t>
            </a:r>
            <a:endParaRPr lang="en-GB" sz="1050" dirty="0">
              <a:solidFill>
                <a:prstClr val="black"/>
              </a:solidFill>
            </a:endParaRPr>
          </a:p>
          <a:p>
            <a:pPr marL="214308" indent="-21430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Комбинированная кожа</a:t>
            </a:r>
            <a:endParaRPr lang="en-GB" sz="1050" dirty="0">
              <a:solidFill>
                <a:prstClr val="black"/>
              </a:solidFill>
            </a:endParaRPr>
          </a:p>
          <a:p>
            <a:pPr marL="214308" indent="-21430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Поврежденная кожа</a:t>
            </a:r>
            <a:endParaRPr lang="en-GB" sz="105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10" y="651894"/>
            <a:ext cx="756524" cy="75652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90" y="17057"/>
            <a:ext cx="2410691" cy="918556"/>
          </a:xfrm>
          <a:prstGeom prst="rect">
            <a:avLst/>
          </a:prstGeom>
        </p:spPr>
      </p:pic>
      <p:pic>
        <p:nvPicPr>
          <p:cNvPr id="17" name="Bild 13" descr="131106_ICS_Poolshooting_28.tif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3721" y="1548596"/>
            <a:ext cx="1757914" cy="187444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1250603" y="5157005"/>
            <a:ext cx="190699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prstClr val="black"/>
                </a:solidFill>
                <a:ea typeface="MS PGothic" pitchFamily="34" charset="-128"/>
                <a:cs typeface="Calibri" panose="020F0502020204030204" pitchFamily="34" charset="0"/>
              </a:rPr>
              <a:t>Рекомендуется для</a:t>
            </a:r>
            <a:endParaRPr lang="en-GB" sz="1350" b="1" dirty="0">
              <a:solidFill>
                <a:prstClr val="black"/>
              </a:solidFill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842475" y="5157005"/>
            <a:ext cx="188346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prstClr val="black"/>
                </a:solidFill>
                <a:ea typeface="MS PGothic" pitchFamily="34" charset="-128"/>
                <a:cs typeface="Calibri" panose="020F0502020204030204" pitchFamily="34" charset="0"/>
              </a:rPr>
              <a:t>Тип волос</a:t>
            </a:r>
            <a:endParaRPr lang="en-GB" sz="1350" b="1" dirty="0">
              <a:solidFill>
                <a:prstClr val="black"/>
              </a:solidFill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259160" y="5510107"/>
            <a:ext cx="4374532" cy="106431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solidFill>
              <a:srgbClr val="72A4AE"/>
            </a:solidFill>
          </a:ln>
          <a:extLst/>
        </p:spPr>
        <p:txBody>
          <a:bodyPr wrap="square" lIns="72000" tIns="36000" rIns="72000" bIns="36000" anchor="t">
            <a:no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050" dirty="0" smtClean="0"/>
              <a:t>Шампуни для жирных волос</a:t>
            </a:r>
            <a:endParaRPr lang="en-GB" sz="105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050" dirty="0" smtClean="0"/>
              <a:t>Шампуни против перхоти</a:t>
            </a:r>
            <a:endParaRPr lang="en-GB" sz="1050" dirty="0" smtClean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050" dirty="0" smtClean="0"/>
              <a:t>Составы с </a:t>
            </a:r>
            <a:r>
              <a:rPr lang="en-GB" sz="1050" dirty="0" smtClean="0"/>
              <a:t>SLS </a:t>
            </a:r>
            <a:r>
              <a:rPr lang="en-GB" sz="1050" dirty="0" smtClean="0"/>
              <a:t>/ ALS </a:t>
            </a:r>
            <a:endParaRPr lang="en-GB" sz="1050" dirty="0"/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5842474" y="5510107"/>
            <a:ext cx="1883461" cy="106431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solidFill>
              <a:srgbClr val="72A4AE"/>
            </a:solidFill>
          </a:ln>
          <a:extLst/>
        </p:spPr>
        <p:txBody>
          <a:bodyPr wrap="square" lIns="72000" tIns="36000" rIns="72000" bIns="36000" anchor="t">
            <a:no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050" dirty="0" smtClean="0"/>
              <a:t>Жирные, слегка жирные волосы</a:t>
            </a:r>
            <a:r>
              <a:rPr lang="en-GB" sz="1050" dirty="0" smtClean="0"/>
              <a:t> </a:t>
            </a:r>
            <a:endParaRPr lang="en-GB" sz="1050" dirty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050" dirty="0" smtClean="0"/>
              <a:t>Сухая, зудящая кожа головы</a:t>
            </a:r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124653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itle 1"/>
          <p:cNvSpPr>
            <a:spLocks/>
          </p:cNvSpPr>
          <p:nvPr/>
        </p:nvSpPr>
        <p:spPr bwMode="auto">
          <a:xfrm>
            <a:off x="1412081" y="701307"/>
            <a:ext cx="6858000" cy="7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lv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100" dirty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Применение</a:t>
            </a:r>
            <a:r>
              <a:rPr lang="en-GB" sz="2100" dirty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 &amp; </a:t>
            </a:r>
            <a:r>
              <a:rPr lang="ru-RU" sz="2100" dirty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тип </a:t>
            </a:r>
            <a:r>
              <a:rPr lang="ru-RU" sz="2100" dirty="0" smtClean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кожи </a:t>
            </a:r>
            <a:r>
              <a:rPr lang="en-US" sz="2100" dirty="0" smtClean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&amp;</a:t>
            </a:r>
            <a:r>
              <a:rPr lang="ru-RU" sz="2100" dirty="0" smtClean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 тип волос</a:t>
            </a:r>
            <a:endParaRPr lang="en-GB" sz="2100" dirty="0">
              <a:solidFill>
                <a:prstClr val="black"/>
              </a:solidFill>
              <a:latin typeface="Georgia" charset="0"/>
              <a:ea typeface="MS PGothic" pitchFamily="34" charset="-128"/>
            </a:endParaRPr>
          </a:p>
          <a:p>
            <a:pPr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50" dirty="0" err="1" smtClean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GlucoTain</a:t>
            </a:r>
            <a:r>
              <a:rPr lang="en-GB" sz="1650" baseline="30000" dirty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®</a:t>
            </a:r>
            <a:r>
              <a:rPr lang="en-GB" sz="1650" dirty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 Flex</a:t>
            </a:r>
          </a:p>
        </p:txBody>
      </p:sp>
      <p:pic>
        <p:nvPicPr>
          <p:cNvPr id="9" name="Bild 1" descr="131106_ICS_Poolshooting_15.ti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9145" y="1723361"/>
            <a:ext cx="1889445" cy="188703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7210" y="1728988"/>
            <a:ext cx="4375548" cy="188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842475" y="3744653"/>
            <a:ext cx="95891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prstClr val="black"/>
                </a:solidFill>
                <a:ea typeface="MS PGothic" pitchFamily="34" charset="-128"/>
                <a:cs typeface="Calibri" panose="020F0502020204030204" pitchFamily="34" charset="0"/>
              </a:rPr>
              <a:t>Тип кожи</a:t>
            </a:r>
            <a:endParaRPr lang="en-GB" sz="1350" b="1" dirty="0">
              <a:solidFill>
                <a:prstClr val="black"/>
              </a:solidFill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58371" y="3744654"/>
            <a:ext cx="18589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prstClr val="black"/>
                </a:solidFill>
                <a:ea typeface="MS PGothic" pitchFamily="34" charset="-128"/>
                <a:cs typeface="Calibri" panose="020F0502020204030204" pitchFamily="34" charset="0"/>
              </a:rPr>
              <a:t>Рекомендуется для</a:t>
            </a:r>
            <a:endParaRPr lang="en-GB" sz="1350" b="1" dirty="0">
              <a:solidFill>
                <a:prstClr val="black"/>
              </a:solidFill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358371" y="4044736"/>
            <a:ext cx="4383089" cy="118094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solidFill>
              <a:schemeClr val="tx2"/>
            </a:solidFill>
          </a:ln>
          <a:extLst/>
        </p:spPr>
        <p:txBody>
          <a:bodyPr wrap="square" lIns="54000" tIns="27000" rIns="54000" bIns="27000" anchor="t">
            <a:noAutofit/>
          </a:bodyPr>
          <a:lstStyle/>
          <a:p>
            <a:pPr marL="214308" indent="-21430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Гели для душа</a:t>
            </a:r>
            <a:r>
              <a:rPr lang="en-GB" sz="1050" dirty="0" smtClean="0">
                <a:solidFill>
                  <a:prstClr val="black"/>
                </a:solidFill>
              </a:rPr>
              <a:t> </a:t>
            </a:r>
            <a:r>
              <a:rPr lang="en-GB" sz="1050" dirty="0">
                <a:solidFill>
                  <a:prstClr val="black"/>
                </a:solidFill>
              </a:rPr>
              <a:t>&amp; </a:t>
            </a:r>
            <a:r>
              <a:rPr lang="ru-RU" sz="1050" dirty="0" smtClean="0">
                <a:solidFill>
                  <a:prstClr val="black"/>
                </a:solidFill>
              </a:rPr>
              <a:t>пены для ванн</a:t>
            </a:r>
            <a:endParaRPr lang="en-GB" sz="1050" dirty="0">
              <a:solidFill>
                <a:prstClr val="black"/>
              </a:solidFill>
            </a:endParaRPr>
          </a:p>
          <a:p>
            <a:pPr marL="214308" indent="-21430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Жидкие мыла </a:t>
            </a:r>
            <a:endParaRPr lang="en-GB" sz="1050" dirty="0">
              <a:solidFill>
                <a:prstClr val="black"/>
              </a:solidFill>
            </a:endParaRPr>
          </a:p>
          <a:p>
            <a:pPr marL="214308" indent="-21430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Очищаюшие средства для лица</a:t>
            </a:r>
            <a:endParaRPr lang="en-GB" sz="1050" dirty="0">
              <a:solidFill>
                <a:prstClr val="black"/>
              </a:solidFill>
            </a:endParaRPr>
          </a:p>
          <a:p>
            <a:pPr marL="214308" indent="-21430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Кремы для бритья, традиционные и  синтетические туалетные мыла</a:t>
            </a:r>
            <a:endParaRPr lang="en-GB" sz="1050" dirty="0">
              <a:solidFill>
                <a:prstClr val="black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5806859" y="4032830"/>
            <a:ext cx="2463222" cy="118094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solidFill>
              <a:schemeClr val="tx2"/>
            </a:solidFill>
          </a:ln>
          <a:extLst/>
        </p:spPr>
        <p:txBody>
          <a:bodyPr wrap="square" lIns="54000" tIns="27000" rIns="54000" bIns="27000" anchor="t">
            <a:noAutofit/>
          </a:bodyPr>
          <a:lstStyle/>
          <a:p>
            <a:pPr marL="214308" indent="-21430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Номальная кожа</a:t>
            </a:r>
            <a:endParaRPr lang="en-GB" sz="1050" dirty="0">
              <a:solidFill>
                <a:prstClr val="black"/>
              </a:solidFill>
            </a:endParaRPr>
          </a:p>
        </p:txBody>
      </p:sp>
      <p:pic>
        <p:nvPicPr>
          <p:cNvPr id="16" name="Bild 9" descr="Bildschirmfoto 2014-10-24 um 11.20.54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709" y="701307"/>
            <a:ext cx="792227" cy="7900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90" y="17057"/>
            <a:ext cx="2410691" cy="918556"/>
          </a:xfrm>
          <a:prstGeom prst="rect">
            <a:avLst/>
          </a:prstGeom>
        </p:spPr>
      </p:pic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1358370" y="5660021"/>
            <a:ext cx="4383089" cy="99409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solidFill>
              <a:schemeClr val="tx2"/>
            </a:solidFill>
          </a:ln>
          <a:extLst/>
        </p:spPr>
        <p:txBody>
          <a:bodyPr wrap="square" lIns="72000" tIns="36000" rIns="72000" bIns="36000" anchor="t">
            <a:no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 smtClean="0"/>
              <a:t>Шампуни для окрашенных волос</a:t>
            </a:r>
            <a:endParaRPr lang="en-GB" sz="105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 smtClean="0"/>
              <a:t>Шампуни для создания объема/ истонченных волос</a:t>
            </a:r>
            <a:r>
              <a:rPr lang="en-GB" sz="1050" dirty="0" smtClean="0"/>
              <a:t> </a:t>
            </a:r>
            <a:endParaRPr lang="en-GB" sz="105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 smtClean="0"/>
              <a:t>Противо возрастные шампуни</a:t>
            </a:r>
            <a:endParaRPr lang="en-GB" sz="105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 smtClean="0"/>
              <a:t>Детские шампуни</a:t>
            </a:r>
            <a:endParaRPr lang="en-GB" sz="1050" dirty="0"/>
          </a:p>
        </p:txBody>
      </p:sp>
      <p:sp>
        <p:nvSpPr>
          <p:cNvPr id="20" name="Rectangle 19"/>
          <p:cNvSpPr/>
          <p:nvPr/>
        </p:nvSpPr>
        <p:spPr>
          <a:xfrm>
            <a:off x="1358371" y="5353019"/>
            <a:ext cx="18589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prstClr val="black"/>
                </a:solidFill>
                <a:ea typeface="MS PGothic" pitchFamily="34" charset="-128"/>
                <a:cs typeface="Calibri" panose="020F0502020204030204" pitchFamily="34" charset="0"/>
              </a:rPr>
              <a:t>Рекомендуется для</a:t>
            </a:r>
            <a:endParaRPr lang="en-GB" sz="1350" b="1" dirty="0">
              <a:solidFill>
                <a:prstClr val="black"/>
              </a:solidFill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803867" y="5353547"/>
            <a:ext cx="105490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prstClr val="black"/>
                </a:solidFill>
                <a:ea typeface="MS PGothic" pitchFamily="34" charset="-128"/>
                <a:cs typeface="Calibri" panose="020F0502020204030204" pitchFamily="34" charset="0"/>
              </a:rPr>
              <a:t>Тип волос</a:t>
            </a:r>
            <a:endParaRPr lang="en-GB" sz="1350" b="1" dirty="0">
              <a:solidFill>
                <a:prstClr val="black"/>
              </a:solidFill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5816767" y="5660021"/>
            <a:ext cx="2453313" cy="99409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solidFill>
              <a:schemeClr val="tx2"/>
            </a:solidFill>
          </a:ln>
          <a:extLst/>
        </p:spPr>
        <p:txBody>
          <a:bodyPr wrap="square" lIns="72000" tIns="36000" rIns="72000" bIns="36000" anchor="t">
            <a:no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 smtClean="0"/>
              <a:t>Тонкие волосы</a:t>
            </a:r>
            <a:endParaRPr lang="en-GB" sz="105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 smtClean="0"/>
              <a:t>Поврежденные волосы</a:t>
            </a:r>
            <a:endParaRPr lang="en-GB" sz="105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 smtClean="0"/>
              <a:t>Окрашенные волосы</a:t>
            </a:r>
            <a:endParaRPr lang="en-GB" sz="1050" dirty="0" smtClean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050" dirty="0" smtClean="0"/>
              <a:t>Детские</a:t>
            </a:r>
            <a:endParaRPr lang="en-GB" sz="1050" dirty="0"/>
          </a:p>
        </p:txBody>
      </p:sp>
      <p:pic>
        <p:nvPicPr>
          <p:cNvPr id="23" name="Bild 11" descr="131106_ICS_Poolshooting_25.tif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3709" y="1723361"/>
            <a:ext cx="1828326" cy="18989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141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itle 1"/>
          <p:cNvSpPr>
            <a:spLocks/>
          </p:cNvSpPr>
          <p:nvPr/>
        </p:nvSpPr>
        <p:spPr bwMode="auto">
          <a:xfrm>
            <a:off x="1095935" y="673046"/>
            <a:ext cx="6858000" cy="7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lv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100" dirty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Применение</a:t>
            </a:r>
            <a:r>
              <a:rPr lang="en-GB" sz="2100" dirty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 &amp; </a:t>
            </a:r>
            <a:r>
              <a:rPr lang="ru-RU" sz="2100" dirty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тип </a:t>
            </a:r>
            <a:r>
              <a:rPr lang="ru-RU" sz="2100" dirty="0" smtClean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кожи </a:t>
            </a:r>
            <a:r>
              <a:rPr lang="en-US" sz="2100" dirty="0" smtClean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&amp; </a:t>
            </a:r>
            <a:r>
              <a:rPr lang="ru-RU" sz="2100" dirty="0" smtClean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тип волос</a:t>
            </a:r>
            <a:endParaRPr lang="en-GB" sz="2100" dirty="0">
              <a:solidFill>
                <a:prstClr val="black"/>
              </a:solidFill>
              <a:latin typeface="Georgia" charset="0"/>
              <a:ea typeface="MS PGothic" pitchFamily="34" charset="-128"/>
            </a:endParaRPr>
          </a:p>
          <a:p>
            <a:pPr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50" dirty="0" err="1" smtClean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GlucoTain</a:t>
            </a:r>
            <a:r>
              <a:rPr lang="en-GB" sz="1650" baseline="30000" dirty="0">
                <a:solidFill>
                  <a:srgbClr val="000000"/>
                </a:solidFill>
                <a:latin typeface="Georgia" charset="0"/>
              </a:rPr>
              <a:t>®</a:t>
            </a:r>
            <a:r>
              <a:rPr lang="en-GB" sz="1650" dirty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 </a:t>
            </a:r>
            <a:r>
              <a:rPr lang="en-GB" sz="1650" dirty="0" err="1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liquiFlex</a:t>
            </a:r>
            <a:endParaRPr lang="en-GB" sz="1650" dirty="0">
              <a:solidFill>
                <a:prstClr val="black"/>
              </a:solidFill>
              <a:latin typeface="Georgia" charset="0"/>
              <a:ea typeface="MS PGothic" pitchFamily="34" charset="-128"/>
            </a:endParaRPr>
          </a:p>
        </p:txBody>
      </p:sp>
      <p:pic>
        <p:nvPicPr>
          <p:cNvPr id="9" name="Bild 1" descr="131106_ICS_Poolshooting_15.ti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2247" y="1613100"/>
            <a:ext cx="1889445" cy="188703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250" y="1607950"/>
            <a:ext cx="4375548" cy="188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787630" y="3687594"/>
            <a:ext cx="95891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prstClr val="black"/>
                </a:solidFill>
                <a:ea typeface="MS PGothic" pitchFamily="34" charset="-128"/>
                <a:cs typeface="Calibri" panose="020F0502020204030204" pitchFamily="34" charset="0"/>
              </a:rPr>
              <a:t>Тип кожи</a:t>
            </a:r>
            <a:endParaRPr lang="en-GB" sz="1350" b="1" dirty="0">
              <a:solidFill>
                <a:prstClr val="black"/>
              </a:solidFill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42210" y="3687594"/>
            <a:ext cx="190699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prstClr val="black"/>
                </a:solidFill>
                <a:ea typeface="MS PGothic" pitchFamily="34" charset="-128"/>
                <a:cs typeface="Calibri" panose="020F0502020204030204" pitchFamily="34" charset="0"/>
              </a:rPr>
              <a:t>Рекомендуется для </a:t>
            </a:r>
            <a:endParaRPr lang="en-GB" sz="1350" b="1" dirty="0">
              <a:solidFill>
                <a:prstClr val="black"/>
              </a:solidFill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242210" y="3987676"/>
            <a:ext cx="4383089" cy="1083167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solidFill>
              <a:srgbClr val="72A4AE"/>
            </a:solidFill>
          </a:ln>
          <a:extLst/>
        </p:spPr>
        <p:txBody>
          <a:bodyPr wrap="square" lIns="54000" tIns="27000" rIns="54000" bIns="27000" anchor="t">
            <a:noAutofit/>
          </a:bodyPr>
          <a:lstStyle/>
          <a:p>
            <a:pPr marL="214308" indent="-21430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Гели для душа</a:t>
            </a:r>
            <a:endParaRPr lang="en-GB" sz="1050" dirty="0">
              <a:solidFill>
                <a:prstClr val="black"/>
              </a:solidFill>
            </a:endParaRPr>
          </a:p>
          <a:p>
            <a:pPr marL="214308" indent="-21430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Экономичные жидкие мыла</a:t>
            </a:r>
            <a:endParaRPr lang="en-GB" sz="1050" dirty="0">
              <a:solidFill>
                <a:prstClr val="black"/>
              </a:solidFill>
            </a:endParaRPr>
          </a:p>
          <a:p>
            <a:pPr marL="214308" indent="-21430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Без сульфатные составы</a:t>
            </a:r>
            <a:endParaRPr lang="en-GB" sz="1050" dirty="0">
              <a:solidFill>
                <a:prstClr val="black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5787630" y="3987676"/>
            <a:ext cx="2482451" cy="109415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solidFill>
              <a:srgbClr val="72A4AE"/>
            </a:solidFill>
          </a:ln>
          <a:extLst/>
        </p:spPr>
        <p:txBody>
          <a:bodyPr wrap="square" lIns="54000" tIns="27000" rIns="54000" bIns="27000" anchor="t">
            <a:noAutofit/>
          </a:bodyPr>
          <a:lstStyle/>
          <a:p>
            <a:pPr marL="214308" indent="-21430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Нормальная кожа</a:t>
            </a:r>
            <a:endParaRPr lang="en-GB" sz="105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91" y="670663"/>
            <a:ext cx="754963" cy="7549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90" y="17057"/>
            <a:ext cx="2410691" cy="918556"/>
          </a:xfrm>
          <a:prstGeom prst="rect">
            <a:avLst/>
          </a:prstGeom>
        </p:spPr>
      </p:pic>
      <p:pic>
        <p:nvPicPr>
          <p:cNvPr id="17" name="Bild 11" descr="131106_ICS_Poolshooting_25.tif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9772" y="1589219"/>
            <a:ext cx="1828326" cy="189897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/>
          <p:cNvSpPr/>
          <p:nvPr/>
        </p:nvSpPr>
        <p:spPr>
          <a:xfrm>
            <a:off x="1242210" y="5220884"/>
            <a:ext cx="18589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prstClr val="black"/>
                </a:solidFill>
                <a:ea typeface="MS PGothic" pitchFamily="34" charset="-128"/>
                <a:cs typeface="Calibri" panose="020F0502020204030204" pitchFamily="34" charset="0"/>
              </a:rPr>
              <a:t>Рекомендуется для</a:t>
            </a:r>
            <a:endParaRPr lang="en-GB" sz="1350" b="1" dirty="0">
              <a:solidFill>
                <a:prstClr val="black"/>
              </a:solidFill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87630" y="5220884"/>
            <a:ext cx="105490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prstClr val="black"/>
                </a:solidFill>
                <a:ea typeface="MS PGothic" pitchFamily="34" charset="-128"/>
                <a:cs typeface="Calibri" panose="020F0502020204030204" pitchFamily="34" charset="0"/>
              </a:rPr>
              <a:t>Тип волос</a:t>
            </a:r>
            <a:endParaRPr lang="en-GB" sz="1350" b="1" dirty="0">
              <a:solidFill>
                <a:prstClr val="black"/>
              </a:solidFill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1242210" y="5611394"/>
            <a:ext cx="4383089" cy="994096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rgbClr val="BCBCBC">
                  <a:lumMod val="20000"/>
                  <a:lumOff val="80000"/>
                </a:srgbClr>
              </a:gs>
            </a:gsLst>
            <a:lin ang="8100000" scaled="1"/>
            <a:tileRect/>
          </a:gradFill>
          <a:ln>
            <a:solidFill>
              <a:srgbClr val="929292"/>
            </a:solidFill>
          </a:ln>
          <a:extLst/>
        </p:spPr>
        <p:txBody>
          <a:bodyPr wrap="square" lIns="72000" tIns="36000" rIns="72000" bIns="36000" anchor="t">
            <a:no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Шампуни для окрашенных волос</a:t>
            </a:r>
            <a:endParaRPr kumimoji="0" lang="en-GB" sz="105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Шампуни для создания объема/ истонченных волос</a:t>
            </a:r>
            <a:r>
              <a:rPr kumimoji="0" lang="en-GB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Противо возрастные шампуни</a:t>
            </a:r>
            <a:endParaRPr kumimoji="0" lang="en-GB" sz="105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Детские шампуни</a:t>
            </a:r>
            <a:endParaRPr kumimoji="0" lang="en-GB" sz="105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Rectangle 8"/>
          <p:cNvSpPr>
            <a:spLocks noChangeArrowheads="1"/>
          </p:cNvSpPr>
          <p:nvPr/>
        </p:nvSpPr>
        <p:spPr bwMode="auto">
          <a:xfrm>
            <a:off x="5787631" y="5660021"/>
            <a:ext cx="2482450" cy="945469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rgbClr val="BCBCBC">
                  <a:lumMod val="20000"/>
                  <a:lumOff val="80000"/>
                </a:srgbClr>
              </a:gs>
            </a:gsLst>
            <a:lin ang="8100000" scaled="1"/>
            <a:tileRect/>
          </a:gradFill>
          <a:ln>
            <a:solidFill>
              <a:srgbClr val="929292"/>
            </a:solidFill>
          </a:ln>
          <a:extLst/>
        </p:spPr>
        <p:txBody>
          <a:bodyPr wrap="square" lIns="72000" tIns="36000" rIns="72000" bIns="36000" anchor="t">
            <a:no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Тонкие волосы</a:t>
            </a:r>
            <a:endParaRPr kumimoji="0" lang="en-GB" sz="105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Поврежденные волосы</a:t>
            </a:r>
            <a:endParaRPr kumimoji="0" lang="en-GB" sz="105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Окрашенные волосы</a:t>
            </a:r>
            <a:endParaRPr kumimoji="0" lang="en-GB" sz="105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5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Детские</a:t>
            </a:r>
            <a:endParaRPr kumimoji="0" lang="en-GB" sz="105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5920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Title 1"/>
          <p:cNvSpPr>
            <a:spLocks/>
          </p:cNvSpPr>
          <p:nvPr/>
        </p:nvSpPr>
        <p:spPr bwMode="auto">
          <a:xfrm>
            <a:off x="1095935" y="675255"/>
            <a:ext cx="6858000" cy="70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lvl="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2100" dirty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Применение</a:t>
            </a:r>
            <a:r>
              <a:rPr lang="en-GB" sz="2100" dirty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 &amp; </a:t>
            </a:r>
            <a:r>
              <a:rPr lang="ru-RU" sz="2100" dirty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тип </a:t>
            </a:r>
            <a:r>
              <a:rPr lang="ru-RU" sz="2100" dirty="0" smtClean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кожи </a:t>
            </a:r>
            <a:r>
              <a:rPr lang="en-US" sz="2100" dirty="0" smtClean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&amp;</a:t>
            </a:r>
            <a:r>
              <a:rPr lang="ru-RU" sz="2100" dirty="0" smtClean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 тип волос</a:t>
            </a:r>
            <a:endParaRPr lang="en-GB" sz="2100" dirty="0">
              <a:solidFill>
                <a:prstClr val="black"/>
              </a:solidFill>
              <a:latin typeface="Georgia" charset="0"/>
              <a:ea typeface="MS PGothic" pitchFamily="34" charset="-128"/>
            </a:endParaRPr>
          </a:p>
          <a:p>
            <a:pPr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50" dirty="0" err="1" smtClean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GlucoTain</a:t>
            </a:r>
            <a:r>
              <a:rPr lang="en-GB" sz="1650" baseline="30000" dirty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®</a:t>
            </a:r>
            <a:r>
              <a:rPr lang="en-GB" sz="1650" dirty="0">
                <a:solidFill>
                  <a:prstClr val="black"/>
                </a:solidFill>
                <a:latin typeface="Georgia" charset="0"/>
                <a:ea typeface="MS PGothic" pitchFamily="34" charset="-128"/>
              </a:rPr>
              <a:t> </a:t>
            </a:r>
            <a:r>
              <a:rPr lang="en-GB" sz="1650" dirty="0">
                <a:solidFill>
                  <a:prstClr val="black"/>
                </a:solidFill>
                <a:latin typeface="Georgia" charset="0"/>
              </a:rPr>
              <a:t>Care</a:t>
            </a:r>
            <a:endParaRPr lang="en-GB" sz="1650" dirty="0">
              <a:solidFill>
                <a:prstClr val="black"/>
              </a:solidFill>
              <a:latin typeface="Georgia" charset="0"/>
              <a:ea typeface="MS PGothic" pitchFamily="34" charset="-128"/>
            </a:endParaRPr>
          </a:p>
        </p:txBody>
      </p:sp>
      <p:pic>
        <p:nvPicPr>
          <p:cNvPr id="9" name="Bild 1" descr="131106_ICS_Poolshooting_15.tif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1946" y="1587240"/>
            <a:ext cx="1889445" cy="1887038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8720" y="1585947"/>
            <a:ext cx="4375548" cy="188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856668" y="3697773"/>
            <a:ext cx="95891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prstClr val="black"/>
                </a:solidFill>
                <a:ea typeface="MS PGothic" pitchFamily="34" charset="-128"/>
                <a:cs typeface="Calibri" panose="020F0502020204030204" pitchFamily="34" charset="0"/>
              </a:rPr>
              <a:t>Тип кожи</a:t>
            </a:r>
            <a:endParaRPr lang="en-GB" sz="1350" b="1" dirty="0">
              <a:solidFill>
                <a:prstClr val="black"/>
              </a:solidFill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04541" y="3701281"/>
            <a:ext cx="18589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prstClr val="black"/>
                </a:solidFill>
                <a:ea typeface="MS PGothic" pitchFamily="34" charset="-128"/>
                <a:cs typeface="Calibri" panose="020F0502020204030204" pitchFamily="34" charset="0"/>
              </a:rPr>
              <a:t>Рекомендуется для</a:t>
            </a:r>
            <a:endParaRPr lang="en-GB" sz="1350" b="1" dirty="0">
              <a:solidFill>
                <a:prstClr val="black"/>
              </a:solidFill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386259" y="4001363"/>
            <a:ext cx="4383089" cy="84582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solidFill>
              <a:srgbClr val="E25E72"/>
            </a:solidFill>
          </a:ln>
          <a:extLst/>
        </p:spPr>
        <p:txBody>
          <a:bodyPr wrap="square" lIns="54000" tIns="27000" rIns="54000" bIns="27000" anchor="t">
            <a:noAutofit/>
          </a:bodyPr>
          <a:lstStyle/>
          <a:p>
            <a:pPr marL="214308" indent="-21430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Крем-гели для душа</a:t>
            </a:r>
            <a:r>
              <a:rPr lang="en-GB" sz="1050" dirty="0" smtClean="0">
                <a:solidFill>
                  <a:prstClr val="black"/>
                </a:solidFill>
              </a:rPr>
              <a:t> </a:t>
            </a:r>
            <a:r>
              <a:rPr lang="en-GB" sz="1050" dirty="0">
                <a:solidFill>
                  <a:prstClr val="black"/>
                </a:solidFill>
              </a:rPr>
              <a:t>&amp; </a:t>
            </a:r>
            <a:r>
              <a:rPr lang="ru-RU" sz="1050" dirty="0" smtClean="0">
                <a:solidFill>
                  <a:prstClr val="black"/>
                </a:solidFill>
              </a:rPr>
              <a:t>пены для ванн</a:t>
            </a:r>
            <a:r>
              <a:rPr lang="en-GB" sz="1050" dirty="0" smtClean="0">
                <a:solidFill>
                  <a:prstClr val="black"/>
                </a:solidFill>
              </a:rPr>
              <a:t> </a:t>
            </a:r>
            <a:endParaRPr lang="en-GB" sz="1050" dirty="0">
              <a:solidFill>
                <a:prstClr val="black"/>
              </a:solidFill>
            </a:endParaRPr>
          </a:p>
          <a:p>
            <a:pPr marL="214308" indent="-21430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Ухаживающие жидкие мыла</a:t>
            </a:r>
            <a:endParaRPr lang="en-GB" sz="1050" dirty="0">
              <a:solidFill>
                <a:prstClr val="black"/>
              </a:solidFill>
            </a:endParaRPr>
          </a:p>
          <a:p>
            <a:pPr marL="214308" indent="-21430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Нежные средства для очищения лица</a:t>
            </a:r>
            <a:endParaRPr lang="en-GB" sz="1050" dirty="0">
              <a:solidFill>
                <a:prstClr val="black"/>
              </a:solidFill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5859660" y="4006922"/>
            <a:ext cx="1883461" cy="845824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solidFill>
              <a:srgbClr val="E25E72"/>
            </a:solidFill>
          </a:ln>
          <a:extLst/>
        </p:spPr>
        <p:txBody>
          <a:bodyPr wrap="square" lIns="54000" tIns="27000" rIns="54000" bIns="27000" anchor="t">
            <a:noAutofit/>
          </a:bodyPr>
          <a:lstStyle/>
          <a:p>
            <a:pPr marL="214308" indent="-214308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prstClr val="black"/>
                </a:solidFill>
              </a:rPr>
              <a:t>Чувствительная и сухая кожа</a:t>
            </a:r>
            <a:endParaRPr lang="en-GB" sz="1050" dirty="0">
              <a:solidFill>
                <a:prstClr val="black"/>
              </a:solidFill>
            </a:endParaRPr>
          </a:p>
        </p:txBody>
      </p:sp>
      <p:pic>
        <p:nvPicPr>
          <p:cNvPr id="16" name="Bild 10" descr="Bildschirmfoto 2014-10-24 um 11.20.11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6882" y="675255"/>
            <a:ext cx="809054" cy="8079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90" y="17057"/>
            <a:ext cx="2410691" cy="918556"/>
          </a:xfrm>
          <a:prstGeom prst="rect">
            <a:avLst/>
          </a:prstGeom>
        </p:spPr>
      </p:pic>
      <p:pic>
        <p:nvPicPr>
          <p:cNvPr id="19" name="Bild 13" descr="131106_ICS_Poolshooting_28.tif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8771" y="1586594"/>
            <a:ext cx="1770328" cy="1887684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1369204" y="5510841"/>
            <a:ext cx="4400144" cy="117415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solidFill>
              <a:srgbClr val="E25E72"/>
            </a:solidFill>
          </a:ln>
          <a:extLst/>
        </p:spPr>
        <p:txBody>
          <a:bodyPr wrap="square" lIns="72000" tIns="36000" rIns="72000" bIns="36000" anchor="t">
            <a:no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050" dirty="0" smtClean="0"/>
              <a:t>Восстанавливающие шампуни</a:t>
            </a:r>
            <a:endParaRPr lang="en-GB" sz="1050" dirty="0" smtClean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050" dirty="0" smtClean="0"/>
              <a:t>Детские шампуни</a:t>
            </a:r>
            <a:endParaRPr lang="en-GB" sz="1050" dirty="0" smtClean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050" dirty="0" smtClean="0"/>
              <a:t>Каждодневные шампуни</a:t>
            </a:r>
            <a:endParaRPr lang="en-GB" sz="1050" dirty="0"/>
          </a:p>
        </p:txBody>
      </p: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5856668" y="5510841"/>
            <a:ext cx="1886453" cy="117415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8100000" scaled="1"/>
            <a:tileRect/>
          </a:gradFill>
          <a:ln>
            <a:solidFill>
              <a:srgbClr val="E25E72"/>
            </a:solidFill>
          </a:ln>
          <a:extLst/>
        </p:spPr>
        <p:txBody>
          <a:bodyPr wrap="square" lIns="72000" tIns="36000" rIns="72000" bIns="36000" anchor="t">
            <a:no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050" dirty="0" smtClean="0"/>
              <a:t>Сухие и поврежденные волосы</a:t>
            </a:r>
            <a:endParaRPr lang="en-GB" sz="1050" dirty="0" smtClean="0"/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sz="1050" dirty="0" smtClean="0"/>
              <a:t>Детские</a:t>
            </a:r>
            <a:endParaRPr lang="en-GB" sz="1050" dirty="0" smtClean="0"/>
          </a:p>
          <a:p>
            <a:pPr>
              <a:spcBef>
                <a:spcPts val="1200"/>
              </a:spcBef>
            </a:pPr>
            <a:endParaRPr lang="en-GB" sz="1400" dirty="0"/>
          </a:p>
        </p:txBody>
      </p:sp>
      <p:sp>
        <p:nvSpPr>
          <p:cNvPr id="22" name="Rectangle 21"/>
          <p:cNvSpPr/>
          <p:nvPr/>
        </p:nvSpPr>
        <p:spPr>
          <a:xfrm>
            <a:off x="1404541" y="5147269"/>
            <a:ext cx="185890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prstClr val="black"/>
                </a:solidFill>
                <a:ea typeface="MS PGothic" pitchFamily="34" charset="-128"/>
                <a:cs typeface="Calibri" panose="020F0502020204030204" pitchFamily="34" charset="0"/>
              </a:rPr>
              <a:t>Рекомендуется для</a:t>
            </a:r>
            <a:endParaRPr lang="en-GB" sz="1350" b="1" dirty="0">
              <a:solidFill>
                <a:prstClr val="black"/>
              </a:solidFill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856668" y="5147269"/>
            <a:ext cx="105490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50" b="1" dirty="0" smtClean="0">
                <a:solidFill>
                  <a:prstClr val="black"/>
                </a:solidFill>
                <a:ea typeface="MS PGothic" pitchFamily="34" charset="-128"/>
                <a:cs typeface="Calibri" panose="020F0502020204030204" pitchFamily="34" charset="0"/>
              </a:rPr>
              <a:t>Тип волос</a:t>
            </a:r>
            <a:endParaRPr lang="en-GB" sz="1350" b="1" dirty="0">
              <a:solidFill>
                <a:prstClr val="black"/>
              </a:solidFill>
              <a:ea typeface="MS PGothic" pitchFamily="34" charset="-12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52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494" y="788862"/>
            <a:ext cx="410901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300" dirty="0" err="1">
                <a:ea typeface="Times New Roman" panose="02020603050405020304" pitchFamily="18" charset="0"/>
              </a:rPr>
              <a:t>Приведенная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выше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информация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отвечает</a:t>
            </a:r>
            <a:r>
              <a:rPr lang="en-US" sz="1300" dirty="0">
                <a:ea typeface="Times New Roman" panose="02020603050405020304" pitchFamily="18" charset="0"/>
              </a:rPr>
              <a:t>, </a:t>
            </a:r>
            <a:r>
              <a:rPr lang="en-US" sz="1300" dirty="0" err="1">
                <a:ea typeface="Times New Roman" panose="02020603050405020304" pitchFamily="18" charset="0"/>
              </a:rPr>
              <a:t>насколько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нам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известно</a:t>
            </a:r>
            <a:r>
              <a:rPr lang="en-US" sz="1300" dirty="0">
                <a:ea typeface="Times New Roman" panose="02020603050405020304" pitchFamily="18" charset="0"/>
              </a:rPr>
              <a:t>, </a:t>
            </a:r>
            <a:r>
              <a:rPr lang="en-US" sz="1300" dirty="0" err="1">
                <a:ea typeface="Times New Roman" panose="02020603050405020304" pitchFamily="18" charset="0"/>
              </a:rPr>
              <a:t>текущему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положению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дел</a:t>
            </a:r>
            <a:r>
              <a:rPr lang="en-US" sz="1300" dirty="0">
                <a:ea typeface="Times New Roman" panose="02020603050405020304" pitchFamily="18" charset="0"/>
              </a:rPr>
              <a:t> и </a:t>
            </a:r>
            <a:r>
              <a:rPr lang="en-US" sz="1300" dirty="0" err="1">
                <a:ea typeface="Times New Roman" panose="02020603050405020304" pitchFamily="18" charset="0"/>
              </a:rPr>
              <a:t>предоставлена</a:t>
            </a:r>
            <a:r>
              <a:rPr lang="en-US" sz="1300" dirty="0">
                <a:ea typeface="Times New Roman" panose="02020603050405020304" pitchFamily="18" charset="0"/>
              </a:rPr>
              <a:t> в </a:t>
            </a:r>
            <a:r>
              <a:rPr lang="en-US" sz="1300" dirty="0" err="1">
                <a:ea typeface="Times New Roman" panose="02020603050405020304" pitchFamily="18" charset="0"/>
              </a:rPr>
              <a:t>целях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общего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описания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нашей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продукции</a:t>
            </a:r>
            <a:r>
              <a:rPr lang="en-US" sz="1300" dirty="0">
                <a:ea typeface="Times New Roman" panose="02020603050405020304" pitchFamily="18" charset="0"/>
              </a:rPr>
              <a:t> и </a:t>
            </a:r>
            <a:r>
              <a:rPr lang="en-US" sz="1300" dirty="0" err="1">
                <a:ea typeface="Times New Roman" panose="02020603050405020304" pitchFamily="18" charset="0"/>
              </a:rPr>
              <a:t>возможности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ее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применения</a:t>
            </a:r>
            <a:r>
              <a:rPr lang="en-US" sz="1300" dirty="0">
                <a:ea typeface="Times New Roman" panose="02020603050405020304" pitchFamily="18" charset="0"/>
              </a:rPr>
              <a:t>. </a:t>
            </a:r>
            <a:r>
              <a:rPr lang="en-US" sz="1300" dirty="0" err="1">
                <a:ea typeface="Times New Roman" panose="02020603050405020304" pitchFamily="18" charset="0"/>
              </a:rPr>
              <a:t>Компания</a:t>
            </a:r>
            <a:r>
              <a:rPr lang="en-US" sz="1300" dirty="0">
                <a:ea typeface="Times New Roman" panose="02020603050405020304" pitchFamily="18" charset="0"/>
              </a:rPr>
              <a:t> "</a:t>
            </a:r>
            <a:r>
              <a:rPr lang="en-US" sz="1300" dirty="0" err="1">
                <a:ea typeface="Times New Roman" panose="02020603050405020304" pitchFamily="18" charset="0"/>
              </a:rPr>
              <a:t>Клариант</a:t>
            </a:r>
            <a:r>
              <a:rPr lang="en-US" sz="1300" dirty="0">
                <a:ea typeface="Times New Roman" panose="02020603050405020304" pitchFamily="18" charset="0"/>
              </a:rPr>
              <a:t>" </a:t>
            </a:r>
            <a:r>
              <a:rPr lang="en-US" sz="1300" dirty="0" err="1">
                <a:ea typeface="Times New Roman" panose="02020603050405020304" pitchFamily="18" charset="0"/>
              </a:rPr>
              <a:t>не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дает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прямых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или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подразумеваемых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гарантий</a:t>
            </a:r>
            <a:r>
              <a:rPr lang="en-US" sz="1300" dirty="0">
                <a:ea typeface="Times New Roman" panose="02020603050405020304" pitchFamily="18" charset="0"/>
              </a:rPr>
              <a:t> в </a:t>
            </a:r>
            <a:r>
              <a:rPr lang="en-US" sz="1300" dirty="0" err="1">
                <a:ea typeface="Times New Roman" panose="02020603050405020304" pitchFamily="18" charset="0"/>
              </a:rPr>
              <a:t>отношении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достоверности</a:t>
            </a:r>
            <a:r>
              <a:rPr lang="en-US" sz="1300" dirty="0">
                <a:ea typeface="Times New Roman" panose="02020603050405020304" pitchFamily="18" charset="0"/>
              </a:rPr>
              <a:t>, </a:t>
            </a:r>
            <a:r>
              <a:rPr lang="en-US" sz="1300" dirty="0" err="1">
                <a:ea typeface="Times New Roman" panose="02020603050405020304" pitchFamily="18" charset="0"/>
              </a:rPr>
              <a:t>точности</a:t>
            </a:r>
            <a:r>
              <a:rPr lang="en-US" sz="1300" dirty="0">
                <a:ea typeface="Times New Roman" panose="02020603050405020304" pitchFamily="18" charset="0"/>
              </a:rPr>
              <a:t> и </a:t>
            </a:r>
            <a:r>
              <a:rPr lang="en-US" sz="1300" dirty="0" err="1">
                <a:ea typeface="Times New Roman" panose="02020603050405020304" pitchFamily="18" charset="0"/>
              </a:rPr>
              <a:t>полноты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информации</a:t>
            </a:r>
            <a:r>
              <a:rPr lang="en-US" sz="1300" dirty="0">
                <a:ea typeface="Times New Roman" panose="02020603050405020304" pitchFamily="18" charset="0"/>
              </a:rPr>
              <a:t> и </a:t>
            </a:r>
            <a:r>
              <a:rPr lang="en-US" sz="1300" dirty="0" err="1">
                <a:ea typeface="Times New Roman" panose="02020603050405020304" pitchFamily="18" charset="0"/>
              </a:rPr>
              <a:t>не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несет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ответственность</a:t>
            </a:r>
            <a:r>
              <a:rPr lang="en-US" sz="1300" dirty="0">
                <a:ea typeface="Times New Roman" panose="02020603050405020304" pitchFamily="18" charset="0"/>
              </a:rPr>
              <a:t> в </a:t>
            </a:r>
            <a:r>
              <a:rPr lang="en-US" sz="1300" dirty="0" err="1">
                <a:ea typeface="Times New Roman" panose="02020603050405020304" pitchFamily="18" charset="0"/>
              </a:rPr>
              <a:t>связи</a:t>
            </a:r>
            <a:r>
              <a:rPr lang="en-US" sz="1300" dirty="0">
                <a:ea typeface="Times New Roman" panose="02020603050405020304" pitchFamily="18" charset="0"/>
              </a:rPr>
              <a:t> с </a:t>
            </a:r>
            <a:r>
              <a:rPr lang="en-US" sz="1300" dirty="0" err="1">
                <a:ea typeface="Times New Roman" panose="02020603050405020304" pitchFamily="18" charset="0"/>
              </a:rPr>
              <a:t>использованием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данной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информации</a:t>
            </a:r>
            <a:r>
              <a:rPr lang="en-US" sz="1300" dirty="0">
                <a:ea typeface="Times New Roman" panose="02020603050405020304" pitchFamily="18" charset="0"/>
              </a:rPr>
              <a:t>. </a:t>
            </a:r>
            <a:r>
              <a:rPr lang="en-US" sz="1300" dirty="0" err="1">
                <a:ea typeface="Times New Roman" panose="02020603050405020304" pitchFamily="18" charset="0"/>
              </a:rPr>
              <a:t>Все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потребители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указанной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продукции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самостоятельно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решают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вопрос</a:t>
            </a:r>
            <a:r>
              <a:rPr lang="en-US" sz="1300" dirty="0">
                <a:ea typeface="Times New Roman" panose="02020603050405020304" pitchFamily="18" charset="0"/>
              </a:rPr>
              <a:t> о </a:t>
            </a:r>
            <a:r>
              <a:rPr lang="en-US" sz="1300" dirty="0" err="1">
                <a:ea typeface="Times New Roman" panose="02020603050405020304" pitchFamily="18" charset="0"/>
              </a:rPr>
              <a:t>возможности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применения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продукции</a:t>
            </a:r>
            <a:r>
              <a:rPr lang="en-US" sz="1300" dirty="0">
                <a:ea typeface="Times New Roman" panose="02020603050405020304" pitchFamily="18" charset="0"/>
              </a:rPr>
              <a:t> компании "</a:t>
            </a:r>
            <a:r>
              <a:rPr lang="en-US" sz="1300" dirty="0" err="1">
                <a:ea typeface="Times New Roman" panose="02020603050405020304" pitchFamily="18" charset="0"/>
              </a:rPr>
              <a:t>Клариант</a:t>
            </a:r>
            <a:r>
              <a:rPr lang="en-US" sz="1300" dirty="0">
                <a:ea typeface="Times New Roman" panose="02020603050405020304" pitchFamily="18" charset="0"/>
              </a:rPr>
              <a:t>" </a:t>
            </a:r>
            <a:r>
              <a:rPr lang="en-US" sz="1300" dirty="0" err="1">
                <a:ea typeface="Times New Roman" panose="02020603050405020304" pitchFamily="18" charset="0"/>
              </a:rPr>
              <a:t>для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конкретных</a:t>
            </a:r>
            <a:r>
              <a:rPr lang="en-US" sz="1300" dirty="0">
                <a:ea typeface="Times New Roman" panose="02020603050405020304" pitchFamily="18" charset="0"/>
              </a:rPr>
              <a:t> целей.* </a:t>
            </a:r>
            <a:r>
              <a:rPr lang="en-US" sz="1300" dirty="0" err="1">
                <a:ea typeface="Times New Roman" panose="02020603050405020304" pitchFamily="18" charset="0"/>
              </a:rPr>
              <a:t>Приведенная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информация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не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отменяет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действующие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положения</a:t>
            </a:r>
            <a:r>
              <a:rPr lang="en-US" sz="1300" dirty="0">
                <a:ea typeface="Times New Roman" panose="02020603050405020304" pitchFamily="18" charset="0"/>
              </a:rPr>
              <a:t> "</a:t>
            </a:r>
            <a:r>
              <a:rPr lang="en-US" sz="1300" dirty="0" err="1">
                <a:ea typeface="Times New Roman" panose="02020603050405020304" pitchFamily="18" charset="0"/>
              </a:rPr>
              <a:t>Общих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условий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продаж</a:t>
            </a:r>
            <a:r>
              <a:rPr lang="en-US" sz="1300" dirty="0">
                <a:ea typeface="Times New Roman" panose="02020603050405020304" pitchFamily="18" charset="0"/>
              </a:rPr>
              <a:t>" компании "</a:t>
            </a:r>
            <a:r>
              <a:rPr lang="en-US" sz="1300" dirty="0" err="1">
                <a:ea typeface="Times New Roman" panose="02020603050405020304" pitchFamily="18" charset="0"/>
              </a:rPr>
              <a:t>Клариант</a:t>
            </a:r>
            <a:r>
              <a:rPr lang="en-US" sz="1300" dirty="0">
                <a:ea typeface="Times New Roman" panose="02020603050405020304" pitchFamily="18" charset="0"/>
              </a:rPr>
              <a:t>", </a:t>
            </a:r>
            <a:r>
              <a:rPr lang="en-US" sz="1300" dirty="0" err="1">
                <a:ea typeface="Times New Roman" panose="02020603050405020304" pitchFamily="18" charset="0"/>
              </a:rPr>
              <a:t>если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иное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не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согласовано</a:t>
            </a:r>
            <a:r>
              <a:rPr lang="en-US" sz="1300" dirty="0">
                <a:ea typeface="Times New Roman" panose="02020603050405020304" pitchFamily="18" charset="0"/>
              </a:rPr>
              <a:t> в </a:t>
            </a:r>
            <a:r>
              <a:rPr lang="en-US" sz="1300" dirty="0" err="1">
                <a:ea typeface="Times New Roman" panose="02020603050405020304" pitchFamily="18" charset="0"/>
              </a:rPr>
              <a:t>письменном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виде</a:t>
            </a:r>
            <a:r>
              <a:rPr lang="en-US" sz="1300" dirty="0">
                <a:ea typeface="Times New Roman" panose="02020603050405020304" pitchFamily="18" charset="0"/>
              </a:rPr>
              <a:t>. </a:t>
            </a:r>
            <a:r>
              <a:rPr lang="en-US" sz="1300" dirty="0" err="1">
                <a:ea typeface="Times New Roman" panose="02020603050405020304" pitchFamily="18" charset="0"/>
              </a:rPr>
              <a:t>Все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существующие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права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на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интеллектуальную</a:t>
            </a:r>
            <a:r>
              <a:rPr lang="en-US" sz="1300" dirty="0">
                <a:ea typeface="Times New Roman" panose="02020603050405020304" pitchFamily="18" charset="0"/>
              </a:rPr>
              <a:t> и </a:t>
            </a:r>
            <a:r>
              <a:rPr lang="en-US" sz="1300" dirty="0" err="1">
                <a:ea typeface="Times New Roman" panose="02020603050405020304" pitchFamily="18" charset="0"/>
              </a:rPr>
              <a:t>промышленную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собственность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подлежат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соблюдению</a:t>
            </a:r>
            <a:r>
              <a:rPr lang="en-US" sz="1300" dirty="0">
                <a:ea typeface="Times New Roman" panose="02020603050405020304" pitchFamily="18" charset="0"/>
              </a:rPr>
              <a:t>. </a:t>
            </a:r>
            <a:r>
              <a:rPr lang="en-US" sz="1300" dirty="0" err="1">
                <a:ea typeface="Times New Roman" panose="02020603050405020304" pitchFamily="18" charset="0"/>
              </a:rPr>
              <a:t>Статус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нашей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продукции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может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изменяться</a:t>
            </a:r>
            <a:r>
              <a:rPr lang="en-US" sz="1300" dirty="0">
                <a:ea typeface="Times New Roman" panose="02020603050405020304" pitchFamily="18" charset="0"/>
              </a:rPr>
              <a:t> в </a:t>
            </a:r>
            <a:r>
              <a:rPr lang="en-US" sz="1300" dirty="0" err="1">
                <a:ea typeface="Times New Roman" panose="02020603050405020304" pitchFamily="18" charset="0"/>
              </a:rPr>
              <a:t>связи</a:t>
            </a:r>
            <a:r>
              <a:rPr lang="en-US" sz="1300" dirty="0">
                <a:ea typeface="Times New Roman" panose="02020603050405020304" pitchFamily="18" charset="0"/>
              </a:rPr>
              <a:t> с </a:t>
            </a:r>
            <a:r>
              <a:rPr lang="en-US" sz="1300" dirty="0" err="1">
                <a:ea typeface="Times New Roman" panose="02020603050405020304" pitchFamily="18" charset="0"/>
              </a:rPr>
              <a:t>внесением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изменений</a:t>
            </a:r>
            <a:r>
              <a:rPr lang="en-US" sz="1300" dirty="0">
                <a:ea typeface="Times New Roman" panose="02020603050405020304" pitchFamily="18" charset="0"/>
              </a:rPr>
              <a:t> в </a:t>
            </a:r>
            <a:r>
              <a:rPr lang="en-US" sz="1300" dirty="0" err="1">
                <a:ea typeface="Times New Roman" panose="02020603050405020304" pitchFamily="18" charset="0"/>
              </a:rPr>
              <a:t>отношении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самой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продукции</a:t>
            </a:r>
            <a:r>
              <a:rPr lang="en-US" sz="1300" dirty="0">
                <a:ea typeface="Times New Roman" panose="02020603050405020304" pitchFamily="18" charset="0"/>
              </a:rPr>
              <a:t>, а </a:t>
            </a:r>
            <a:r>
              <a:rPr lang="en-US" sz="1300" dirty="0" err="1">
                <a:ea typeface="Times New Roman" panose="02020603050405020304" pitchFamily="18" charset="0"/>
              </a:rPr>
              <a:t>также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ввиду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возможных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изменений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действующего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национального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или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международного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законодательства</a:t>
            </a:r>
            <a:r>
              <a:rPr lang="en-US" sz="1300" dirty="0">
                <a:ea typeface="Times New Roman" panose="02020603050405020304" pitchFamily="18" charset="0"/>
              </a:rPr>
              <a:t>. </a:t>
            </a:r>
            <a:endParaRPr lang="ru-RU" sz="13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90" y="17057"/>
            <a:ext cx="2410691" cy="9185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40506" y="788862"/>
            <a:ext cx="4637741" cy="460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300" dirty="0">
                <a:ea typeface="Times New Roman" panose="02020603050405020304" pitchFamily="18" charset="0"/>
              </a:rPr>
              <a:t>"</a:t>
            </a:r>
            <a:r>
              <a:rPr lang="en-US" sz="1300" dirty="0" err="1">
                <a:ea typeface="Times New Roman" panose="02020603050405020304" pitchFamily="18" charset="0"/>
              </a:rPr>
              <a:t>Паспорта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безопасности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материалов</a:t>
            </a:r>
            <a:r>
              <a:rPr lang="en-US" sz="1300" dirty="0">
                <a:ea typeface="Times New Roman" panose="02020603050405020304" pitchFamily="18" charset="0"/>
              </a:rPr>
              <a:t>", </a:t>
            </a:r>
            <a:r>
              <a:rPr lang="en-US" sz="1300" dirty="0" err="1">
                <a:ea typeface="Times New Roman" panose="02020603050405020304" pitchFamily="18" charset="0"/>
              </a:rPr>
              <a:t>определяющие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меры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техники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безопасности</a:t>
            </a:r>
            <a:r>
              <a:rPr lang="en-US" sz="1300" dirty="0">
                <a:ea typeface="Times New Roman" panose="02020603050405020304" pitchFamily="18" charset="0"/>
              </a:rPr>
              <a:t>, </a:t>
            </a:r>
            <a:r>
              <a:rPr lang="en-US" sz="1300" dirty="0" err="1">
                <a:ea typeface="Times New Roman" panose="02020603050405020304" pitchFamily="18" charset="0"/>
              </a:rPr>
              <a:t>которые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необходимо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соблюдать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при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обращении</a:t>
            </a:r>
            <a:r>
              <a:rPr lang="en-US" sz="1300" dirty="0">
                <a:ea typeface="Times New Roman" panose="02020603050405020304" pitchFamily="18" charset="0"/>
              </a:rPr>
              <a:t> с </a:t>
            </a:r>
            <a:r>
              <a:rPr lang="en-US" sz="1300" dirty="0" err="1">
                <a:ea typeface="Times New Roman" panose="02020603050405020304" pitchFamily="18" charset="0"/>
              </a:rPr>
              <a:t>продукцией</a:t>
            </a:r>
            <a:r>
              <a:rPr lang="en-US" sz="1300" dirty="0">
                <a:ea typeface="Times New Roman" panose="02020603050405020304" pitchFamily="18" charset="0"/>
              </a:rPr>
              <a:t> компании "</a:t>
            </a:r>
            <a:r>
              <a:rPr lang="en-US" sz="1300" dirty="0" err="1">
                <a:ea typeface="Times New Roman" panose="02020603050405020304" pitchFamily="18" charset="0"/>
              </a:rPr>
              <a:t>Клариант</a:t>
            </a:r>
            <a:r>
              <a:rPr lang="en-US" sz="1300" dirty="0">
                <a:ea typeface="Times New Roman" panose="02020603050405020304" pitchFamily="18" charset="0"/>
              </a:rPr>
              <a:t>" и </a:t>
            </a:r>
            <a:r>
              <a:rPr lang="en-US" sz="1300" dirty="0" err="1">
                <a:ea typeface="Times New Roman" panose="02020603050405020304" pitchFamily="18" charset="0"/>
              </a:rPr>
              <a:t>хранении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данной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продукции</a:t>
            </a:r>
            <a:r>
              <a:rPr lang="en-US" sz="1300" dirty="0">
                <a:ea typeface="Times New Roman" panose="02020603050405020304" pitchFamily="18" charset="0"/>
              </a:rPr>
              <a:t>, </a:t>
            </a:r>
            <a:r>
              <a:rPr lang="en-US" sz="1300" dirty="0" err="1">
                <a:ea typeface="Times New Roman" panose="02020603050405020304" pitchFamily="18" charset="0"/>
              </a:rPr>
              <a:t>могут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быть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получены</a:t>
            </a:r>
            <a:r>
              <a:rPr lang="en-US" sz="1300" dirty="0">
                <a:ea typeface="Times New Roman" panose="02020603050405020304" pitchFamily="18" charset="0"/>
              </a:rPr>
              <a:t> по </a:t>
            </a:r>
            <a:r>
              <a:rPr lang="en-US" sz="1300" dirty="0" err="1">
                <a:ea typeface="Times New Roman" panose="02020603050405020304" pitchFamily="18" charset="0"/>
              </a:rPr>
              <a:t>запросу</a:t>
            </a:r>
            <a:r>
              <a:rPr lang="en-US" sz="1300" dirty="0">
                <a:ea typeface="Times New Roman" panose="02020603050405020304" pitchFamily="18" charset="0"/>
              </a:rPr>
              <a:t> и </a:t>
            </a:r>
            <a:r>
              <a:rPr lang="en-US" sz="1300" dirty="0" err="1">
                <a:ea typeface="Times New Roman" panose="02020603050405020304" pitchFamily="18" charset="0"/>
              </a:rPr>
              <a:t>предоставляются</a:t>
            </a:r>
            <a:r>
              <a:rPr lang="en-US" sz="1300" dirty="0">
                <a:ea typeface="Times New Roman" panose="02020603050405020304" pitchFamily="18" charset="0"/>
              </a:rPr>
              <a:t> в </a:t>
            </a:r>
            <a:r>
              <a:rPr lang="en-US" sz="1300" dirty="0" err="1">
                <a:ea typeface="Times New Roman" panose="02020603050405020304" pitchFamily="18" charset="0"/>
              </a:rPr>
              <a:t>соответствии</a:t>
            </a:r>
            <a:r>
              <a:rPr lang="en-US" sz="1300" dirty="0">
                <a:ea typeface="Times New Roman" panose="02020603050405020304" pitchFamily="18" charset="0"/>
              </a:rPr>
              <a:t> с </a:t>
            </a:r>
            <a:r>
              <a:rPr lang="en-US" sz="1300" dirty="0" err="1">
                <a:ea typeface="Times New Roman" panose="02020603050405020304" pitchFamily="18" charset="0"/>
              </a:rPr>
              <a:t>действующим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законодательством</a:t>
            </a:r>
            <a:r>
              <a:rPr lang="en-US" sz="1300" dirty="0">
                <a:ea typeface="Times New Roman" panose="02020603050405020304" pitchFamily="18" charset="0"/>
              </a:rPr>
              <a:t>. </a:t>
            </a:r>
            <a:r>
              <a:rPr lang="en-US" sz="1300" dirty="0" err="1">
                <a:ea typeface="Times New Roman" panose="02020603050405020304" pitchFamily="18" charset="0"/>
              </a:rPr>
              <a:t>Перед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началом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использования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продукции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следует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получить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соответствующие</a:t>
            </a:r>
            <a:r>
              <a:rPr lang="en-US" sz="1300" dirty="0">
                <a:ea typeface="Times New Roman" panose="02020603050405020304" pitchFamily="18" charset="0"/>
              </a:rPr>
              <a:t> "</a:t>
            </a:r>
            <a:r>
              <a:rPr lang="en-US" sz="1300" dirty="0" err="1">
                <a:ea typeface="Times New Roman" panose="02020603050405020304" pitchFamily="18" charset="0"/>
              </a:rPr>
              <a:t>Паспорта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безопасности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материалов</a:t>
            </a:r>
            <a:r>
              <a:rPr lang="en-US" sz="1300" dirty="0">
                <a:ea typeface="Times New Roman" panose="02020603050405020304" pitchFamily="18" charset="0"/>
              </a:rPr>
              <a:t>" и </a:t>
            </a:r>
            <a:r>
              <a:rPr lang="en-US" sz="1300" dirty="0" err="1">
                <a:ea typeface="Times New Roman" panose="02020603050405020304" pitchFamily="18" charset="0"/>
              </a:rPr>
              <a:t>ознакомиться</a:t>
            </a:r>
            <a:r>
              <a:rPr lang="en-US" sz="1300" dirty="0">
                <a:ea typeface="Times New Roman" panose="02020603050405020304" pitchFamily="18" charset="0"/>
              </a:rPr>
              <a:t> с </a:t>
            </a:r>
            <a:r>
              <a:rPr lang="en-US" sz="1300" dirty="0" err="1">
                <a:ea typeface="Times New Roman" panose="02020603050405020304" pitchFamily="18" charset="0"/>
              </a:rPr>
              <a:t>их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содержанием</a:t>
            </a:r>
            <a:r>
              <a:rPr lang="en-US" sz="1300" dirty="0">
                <a:ea typeface="Times New Roman" panose="02020603050405020304" pitchFamily="18" charset="0"/>
              </a:rPr>
              <a:t>. </a:t>
            </a:r>
            <a:r>
              <a:rPr lang="en-US" sz="1300" dirty="0" err="1">
                <a:ea typeface="Times New Roman" panose="02020603050405020304" pitchFamily="18" charset="0"/>
              </a:rPr>
              <a:t>Для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получения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дополнительной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информации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обращайтесь</a:t>
            </a:r>
            <a:r>
              <a:rPr lang="en-US" sz="1300" dirty="0">
                <a:ea typeface="Times New Roman" panose="02020603050405020304" pitchFamily="18" charset="0"/>
              </a:rPr>
              <a:t> в </a:t>
            </a:r>
            <a:r>
              <a:rPr lang="en-US" sz="1300" dirty="0" err="1">
                <a:ea typeface="Times New Roman" panose="02020603050405020304" pitchFamily="18" charset="0"/>
              </a:rPr>
              <a:t>компанию</a:t>
            </a:r>
            <a:r>
              <a:rPr lang="en-US" sz="1300" dirty="0">
                <a:ea typeface="Times New Roman" panose="02020603050405020304" pitchFamily="18" charset="0"/>
              </a:rPr>
              <a:t> "</a:t>
            </a:r>
            <a:r>
              <a:rPr lang="en-US" sz="1300" dirty="0" err="1">
                <a:ea typeface="Times New Roman" panose="02020603050405020304" pitchFamily="18" charset="0"/>
              </a:rPr>
              <a:t>Клариант</a:t>
            </a:r>
            <a:r>
              <a:rPr lang="en-US" sz="1300" dirty="0">
                <a:ea typeface="Times New Roman" panose="02020603050405020304" pitchFamily="18" charset="0"/>
              </a:rPr>
              <a:t>".</a:t>
            </a:r>
            <a:endParaRPr lang="ru-RU" sz="1300" dirty="0"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1300" dirty="0">
                <a:ea typeface="Times New Roman" panose="02020603050405020304" pitchFamily="18" charset="0"/>
              </a:rPr>
              <a:t>*</a:t>
            </a:r>
            <a:r>
              <a:rPr lang="en-US" sz="1300" dirty="0" err="1">
                <a:ea typeface="Times New Roman" panose="02020603050405020304" pitchFamily="18" charset="0"/>
              </a:rPr>
              <a:t>Для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продаж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клиентам</a:t>
            </a:r>
            <a:r>
              <a:rPr lang="en-US" sz="1300" dirty="0">
                <a:ea typeface="Times New Roman" panose="02020603050405020304" pitchFamily="18" charset="0"/>
              </a:rPr>
              <a:t>, </a:t>
            </a:r>
            <a:r>
              <a:rPr lang="en-US" sz="1300" dirty="0" err="1">
                <a:ea typeface="Times New Roman" panose="02020603050405020304" pitchFamily="18" charset="0"/>
              </a:rPr>
              <a:t>находящимся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за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пределами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Соединенных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Штатов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Америки</a:t>
            </a:r>
            <a:r>
              <a:rPr lang="en-US" sz="1300" dirty="0">
                <a:ea typeface="Times New Roman" panose="02020603050405020304" pitchFamily="18" charset="0"/>
              </a:rPr>
              <a:t> и </a:t>
            </a:r>
            <a:r>
              <a:rPr lang="en-US" sz="1300" dirty="0" err="1">
                <a:ea typeface="Times New Roman" panose="02020603050405020304" pitchFamily="18" charset="0"/>
              </a:rPr>
              <a:t>Канады</a:t>
            </a:r>
            <a:r>
              <a:rPr lang="en-US" sz="1300" dirty="0">
                <a:ea typeface="Times New Roman" panose="02020603050405020304" pitchFamily="18" charset="0"/>
              </a:rPr>
              <a:t> в </a:t>
            </a:r>
            <a:r>
              <a:rPr lang="en-US" sz="1300" dirty="0" err="1">
                <a:ea typeface="Times New Roman" panose="02020603050405020304" pitchFamily="18" charset="0"/>
              </a:rPr>
              <a:t>дополнение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применяется</a:t>
            </a:r>
            <a:r>
              <a:rPr lang="en-US" sz="1300" dirty="0">
                <a:ea typeface="Times New Roman" panose="02020603050405020304" pitchFamily="18" charset="0"/>
              </a:rPr>
              <a:t> </a:t>
            </a:r>
            <a:r>
              <a:rPr lang="en-US" sz="1300" dirty="0" err="1">
                <a:ea typeface="Times New Roman" panose="02020603050405020304" pitchFamily="18" charset="0"/>
              </a:rPr>
              <a:t>следующее</a:t>
            </a:r>
            <a:r>
              <a:rPr lang="en-US" sz="1300" dirty="0">
                <a:ea typeface="Times New Roman" panose="02020603050405020304" pitchFamily="18" charset="0"/>
              </a:rPr>
              <a:t>:</a:t>
            </a:r>
            <a:endParaRPr lang="ru-RU" sz="1300" dirty="0">
              <a:ea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</a:pPr>
            <a:r>
              <a:rPr lang="en-US" sz="1300" dirty="0">
                <a:ea typeface="Times New Roman" panose="02020603050405020304" pitchFamily="18" charset="0"/>
              </a:rPr>
              <a:t>НЕ ПРЕДОСТАВЛЯЕТСЯ ПРЯМЫХ ИЛИ </a:t>
            </a:r>
            <a:r>
              <a:rPr lang="en-US" sz="1300" dirty="0" smtClean="0">
                <a:ea typeface="Times New Roman" panose="02020603050405020304" pitchFamily="18" charset="0"/>
              </a:rPr>
              <a:t>ПОДРАЗУМЕ</a:t>
            </a:r>
            <a:r>
              <a:rPr lang="ru-RU" sz="1300" dirty="0" smtClean="0">
                <a:ea typeface="Times New Roman" panose="02020603050405020304" pitchFamily="18" charset="0"/>
              </a:rPr>
              <a:t>-</a:t>
            </a:r>
            <a:r>
              <a:rPr lang="en-US" sz="1300" dirty="0" smtClean="0">
                <a:ea typeface="Times New Roman" panose="02020603050405020304" pitchFamily="18" charset="0"/>
              </a:rPr>
              <a:t>ВАЕМЫХ </a:t>
            </a:r>
            <a:r>
              <a:rPr lang="en-US" sz="1300" dirty="0">
                <a:ea typeface="Times New Roman" panose="02020603050405020304" pitchFamily="18" charset="0"/>
              </a:rPr>
              <a:t>ГАРАНТИЙ В ОТНОШЕНИИ ТОВАРНОЙ ПРИГОДНОСТИ,  ВОЗМОЖНОСТИ ПРИМЕНЕНИЯ, ПРИГОДНОСТИ ДЛЯ КОНКРЕТНЫХ ЦЕЛЕЙ ИЛИ ИНЫХ ГАРАНТИЙ  В ОТНОШЕНИИ ЛЮБОЙ ПРОДУКЦИИ ИЛИ УСЛУГ</a:t>
            </a:r>
            <a:r>
              <a:rPr lang="en-US" sz="1300" dirty="0" smtClean="0">
                <a:ea typeface="Times New Roman" panose="02020603050405020304" pitchFamily="18" charset="0"/>
              </a:rPr>
              <a:t>.</a:t>
            </a:r>
            <a:endParaRPr lang="ru-RU" sz="1300" dirty="0"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775" y="6302529"/>
            <a:ext cx="6336704" cy="3603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© 2016 Clariant International Ltd,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Rothausstrasse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61, 4132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Muttenz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Switzerland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® Product and service marks protected by Clariant in many countries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375" y="5054754"/>
            <a:ext cx="2571750" cy="12477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8775" y="430047"/>
            <a:ext cx="3229377" cy="3588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Дискламация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257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Bild 2" descr="shutterstock_109607417.heller.kurzer.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75" y="3497070"/>
            <a:ext cx="7500586" cy="2736272"/>
          </a:xfrm>
          <a:prstGeom prst="rect">
            <a:avLst/>
          </a:prstGeom>
        </p:spPr>
      </p:pic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3"/>
            </p:custDataLst>
            <p:extLst/>
          </p:nvPr>
        </p:nvGraphicFramePr>
        <p:xfrm>
          <a:off x="1144192" y="858442"/>
          <a:ext cx="1190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think-cell Slide" r:id="rId7" imgW="270" imgH="270" progId="TCLayout.ActiveDocument.1">
                  <p:embed/>
                </p:oleObj>
              </mc:Choice>
              <mc:Fallback>
                <p:oleObj name="think-cell Slide" r:id="rId7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44192" y="858442"/>
                        <a:ext cx="1190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itle 1"/>
          <p:cNvSpPr txBox="1">
            <a:spLocks/>
          </p:cNvSpPr>
          <p:nvPr/>
        </p:nvSpPr>
        <p:spPr>
          <a:xfrm>
            <a:off x="381965" y="985072"/>
            <a:ext cx="8380070" cy="7020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Georgia" pitchFamily="18" charset="0"/>
                <a:ea typeface="+mj-ea"/>
                <a:cs typeface="+mj-cs"/>
              </a:defRPr>
            </a:lvl1pPr>
          </a:lstStyle>
          <a:p>
            <a:r>
              <a:rPr lang="ru-RU" sz="2100" b="1" dirty="0">
                <a:solidFill>
                  <a:prstClr val="black"/>
                </a:solidFill>
              </a:rPr>
              <a:t>Как </a:t>
            </a:r>
            <a:r>
              <a:rPr lang="en-GB" sz="2100" b="1" dirty="0" err="1">
                <a:solidFill>
                  <a:prstClr val="black"/>
                </a:solidFill>
              </a:rPr>
              <a:t>GlucoTain</a:t>
            </a:r>
            <a:r>
              <a:rPr lang="en-GB" sz="2100" b="1" baseline="30000" dirty="0">
                <a:solidFill>
                  <a:prstClr val="black"/>
                </a:solidFill>
              </a:rPr>
              <a:t>®</a:t>
            </a:r>
            <a:r>
              <a:rPr lang="en-GB" sz="2100" b="1" dirty="0">
                <a:solidFill>
                  <a:prstClr val="black"/>
                </a:solidFill>
              </a:rPr>
              <a:t> </a:t>
            </a:r>
            <a:r>
              <a:rPr lang="ru-RU" sz="2100" b="1" dirty="0">
                <a:solidFill>
                  <a:prstClr val="black"/>
                </a:solidFill>
              </a:rPr>
              <a:t>может облегчить разработку </a:t>
            </a:r>
            <a:r>
              <a:rPr lang="ru-RU" sz="2100" b="1" dirty="0" smtClean="0">
                <a:solidFill>
                  <a:prstClr val="black"/>
                </a:solidFill>
              </a:rPr>
              <a:t>косметических средств?</a:t>
            </a:r>
            <a:endParaRPr lang="en-GB" sz="2100" dirty="0">
              <a:solidFill>
                <a:prstClr val="black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97711" y="1775111"/>
            <a:ext cx="8028650" cy="2322327"/>
            <a:chOff x="363365" y="1867485"/>
            <a:chExt cx="8648023" cy="2143699"/>
          </a:xfrm>
        </p:grpSpPr>
        <p:sp>
          <p:nvSpPr>
            <p:cNvPr id="33" name="Rectangle 32"/>
            <p:cNvSpPr/>
            <p:nvPr/>
          </p:nvSpPr>
          <p:spPr>
            <a:xfrm>
              <a:off x="404901" y="3037704"/>
              <a:ext cx="1272168" cy="535295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825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825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825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825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825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825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825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825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825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r>
                <a:rPr lang="ru-RU" sz="825" b="1" dirty="0" smtClean="0">
                  <a:solidFill>
                    <a:prstClr val="black"/>
                  </a:solidFill>
                  <a:cs typeface="Arial" pitchFamily="34" charset="0"/>
                </a:rPr>
                <a:t>Более </a:t>
              </a:r>
              <a:r>
                <a:rPr lang="ru-RU" sz="825" b="1" dirty="0">
                  <a:solidFill>
                    <a:prstClr val="black"/>
                  </a:solidFill>
                  <a:cs typeface="Arial" pitchFamily="34" charset="0"/>
                </a:rPr>
                <a:t>эффективно загущается</a:t>
              </a:r>
              <a:endParaRPr lang="en-GB" sz="825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US" sz="825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825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825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825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825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825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825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825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825" b="1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027" y="2120937"/>
              <a:ext cx="1004460" cy="954886"/>
            </a:xfrm>
            <a:prstGeom prst="rect">
              <a:avLst/>
            </a:prstGeom>
          </p:spPr>
        </p:pic>
        <p:cxnSp>
          <p:nvCxnSpPr>
            <p:cNvPr id="37" name="Straight Connector 36"/>
            <p:cNvCxnSpPr/>
            <p:nvPr/>
          </p:nvCxnSpPr>
          <p:spPr>
            <a:xfrm flipV="1">
              <a:off x="363365" y="2940083"/>
              <a:ext cx="1220303" cy="1"/>
            </a:xfrm>
            <a:prstGeom prst="line">
              <a:avLst/>
            </a:prstGeom>
            <a:ln w="190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911" y="2131669"/>
              <a:ext cx="925030" cy="889854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4526924" y="2959818"/>
              <a:ext cx="1701192" cy="65429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5000"/>
                </a:lnSpc>
              </a:pPr>
              <a:endParaRPr lang="en-GB" sz="1200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1200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1200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1200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1200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1200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1200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1200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1200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/>
              <a:endParaRPr lang="en-GB" sz="1200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/>
              <a:r>
                <a:rPr lang="ru-RU" sz="825" b="1" dirty="0">
                  <a:solidFill>
                    <a:prstClr val="black"/>
                  </a:solidFill>
                  <a:cs typeface="Arial" pitchFamily="34" charset="0"/>
                </a:rPr>
                <a:t>Гладкие </a:t>
              </a:r>
            </a:p>
            <a:p>
              <a:pPr algn="ctr"/>
              <a:r>
                <a:rPr lang="ru-RU" sz="825" b="1" dirty="0">
                  <a:solidFill>
                    <a:prstClr val="black"/>
                  </a:solidFill>
                  <a:cs typeface="Arial" pitchFamily="34" charset="0"/>
                </a:rPr>
                <a:t>волосы</a:t>
              </a:r>
              <a:endParaRPr lang="en-GB" sz="825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1200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US" sz="1200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1200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1200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1200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1200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1200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1200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1200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endParaRPr lang="en-GB" sz="1200" b="1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9122" y="1914675"/>
              <a:ext cx="1415427" cy="116716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168" y="1956156"/>
              <a:ext cx="1240879" cy="124087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3411" y="1867485"/>
              <a:ext cx="1348501" cy="12058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1016" y="1969074"/>
              <a:ext cx="1300830" cy="1101990"/>
            </a:xfrm>
            <a:prstGeom prst="rect">
              <a:avLst/>
            </a:prstGeom>
            <a:ln>
              <a:noFill/>
            </a:ln>
          </p:spPr>
        </p:pic>
        <p:sp>
          <p:nvSpPr>
            <p:cNvPr id="45" name="TextBox 44"/>
            <p:cNvSpPr txBox="1"/>
            <p:nvPr/>
          </p:nvSpPr>
          <p:spPr>
            <a:xfrm>
              <a:off x="1901407" y="3096784"/>
              <a:ext cx="914400" cy="91440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>
                <a:lnSpc>
                  <a:spcPct val="105000"/>
                </a:lnSpc>
              </a:pPr>
              <a:r>
                <a:rPr lang="ru-RU" sz="825" b="1" dirty="0">
                  <a:solidFill>
                    <a:prstClr val="black"/>
                  </a:solidFill>
                  <a:cs typeface="Arial" pitchFamily="34" charset="0"/>
                </a:rPr>
                <a:t>Экономия средств</a:t>
              </a:r>
              <a:endParaRPr lang="en-GB" sz="825" b="1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249037" y="2888940"/>
              <a:ext cx="1214883" cy="92792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>
                <a:lnSpc>
                  <a:spcPct val="105000"/>
                </a:lnSpc>
              </a:pPr>
              <a:endParaRPr lang="de-DE" sz="825" b="1" dirty="0">
                <a:solidFill>
                  <a:prstClr val="black"/>
                </a:solidFill>
                <a:cs typeface="Arial" pitchFamily="34" charset="0"/>
              </a:endParaRPr>
            </a:p>
            <a:p>
              <a:pPr algn="ctr">
                <a:lnSpc>
                  <a:spcPct val="105000"/>
                </a:lnSpc>
              </a:pPr>
              <a:r>
                <a:rPr lang="ru-RU" sz="825" b="1" dirty="0" smtClean="0">
                  <a:solidFill>
                    <a:prstClr val="black"/>
                  </a:solidFill>
                  <a:cs typeface="Arial" pitchFamily="34" charset="0"/>
                </a:rPr>
                <a:t>Высокое мгновенное пенообразование</a:t>
              </a:r>
              <a:r>
                <a:rPr lang="de-DE" sz="825" b="1" dirty="0" smtClean="0">
                  <a:solidFill>
                    <a:prstClr val="black"/>
                  </a:solidFill>
                  <a:cs typeface="Arial" pitchFamily="34" charset="0"/>
                </a:rPr>
                <a:t> </a:t>
              </a:r>
              <a:r>
                <a:rPr lang="de-DE" sz="825" b="1" dirty="0">
                  <a:solidFill>
                    <a:prstClr val="black"/>
                  </a:solidFill>
                  <a:cs typeface="Arial" pitchFamily="34" charset="0"/>
                </a:rPr>
                <a:t>&amp; </a:t>
              </a:r>
              <a:r>
                <a:rPr lang="ru-RU" sz="825" b="1" dirty="0" smtClean="0">
                  <a:solidFill>
                    <a:prstClr val="black"/>
                  </a:solidFill>
                  <a:cs typeface="Arial" pitchFamily="34" charset="0"/>
                </a:rPr>
                <a:t>устойчивая пена</a:t>
              </a:r>
              <a:endParaRPr lang="en-GB" b="1" dirty="0">
                <a:solidFill>
                  <a:prstClr val="black"/>
                </a:solidFill>
                <a:cs typeface="Arial" pitchFamily="34" charset="0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flipV="1">
              <a:off x="1761849" y="2938223"/>
              <a:ext cx="1220303" cy="1"/>
            </a:xfrm>
            <a:prstGeom prst="line">
              <a:avLst/>
            </a:prstGeom>
            <a:ln w="190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3243617" y="2938214"/>
              <a:ext cx="1220303" cy="1"/>
            </a:xfrm>
            <a:prstGeom prst="line">
              <a:avLst/>
            </a:prstGeom>
            <a:ln w="190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4694915" y="2938214"/>
              <a:ext cx="1220303" cy="1"/>
            </a:xfrm>
            <a:prstGeom prst="line">
              <a:avLst/>
            </a:prstGeom>
            <a:ln w="19050" cmpd="sng"/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5931016" y="3025742"/>
              <a:ext cx="1380197" cy="805715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r>
                <a:rPr lang="ru-RU" sz="825" b="1" dirty="0">
                  <a:solidFill>
                    <a:srgbClr val="009999"/>
                  </a:solidFill>
                  <a:cs typeface="Arial" pitchFamily="34" charset="0"/>
                </a:rPr>
                <a:t>Экстра мягкий к коже, коже головы и кератину волос</a:t>
              </a:r>
              <a:endParaRPr lang="en-GB" sz="1350" b="1" dirty="0">
                <a:solidFill>
                  <a:srgbClr val="009999"/>
                </a:solidFill>
                <a:cs typeface="Arial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311213" y="3017721"/>
              <a:ext cx="1700175" cy="443282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825" b="1" dirty="0">
                  <a:solidFill>
                    <a:srgbClr val="009999"/>
                  </a:solidFill>
                  <a:cs typeface="Arial" pitchFamily="34" charset="0"/>
                </a:rPr>
                <a:t>Экологическая альтернатива</a:t>
              </a:r>
              <a:endParaRPr lang="en-GB" sz="825" b="1" dirty="0">
                <a:solidFill>
                  <a:srgbClr val="009999"/>
                </a:solidFill>
                <a:cs typeface="Arial" pitchFamily="34" charset="0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 flipV="1">
              <a:off x="6057509" y="2938214"/>
              <a:ext cx="1220303" cy="1"/>
            </a:xfrm>
            <a:prstGeom prst="line">
              <a:avLst/>
            </a:prstGeom>
            <a:ln w="19050" cmpd="sng">
              <a:solidFill>
                <a:srgbClr val="009999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7521947" y="2938214"/>
              <a:ext cx="1220303" cy="1"/>
            </a:xfrm>
            <a:prstGeom prst="line">
              <a:avLst/>
            </a:prstGeom>
            <a:ln w="19050" cmpd="sng">
              <a:solidFill>
                <a:srgbClr val="009999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90" y="17057"/>
            <a:ext cx="2410691" cy="9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1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79514" y="971728"/>
            <a:ext cx="144016" cy="108012"/>
          </a:xfrm>
          <a:prstGeom prst="rect">
            <a:avLst/>
          </a:prstGeom>
        </p:spPr>
        <p:txBody>
          <a:bodyPr vert="horz" wrap="none" lIns="0" tIns="0" rIns="0" bIns="0" rtlCol="0" anchor="ctr" anchorCtr="0">
            <a:noAutofit/>
          </a:bodyPr>
          <a:lstStyle/>
          <a:p>
            <a:fld id="{F9DC5708-0B64-4369-86BF-E655934E1A17}" type="slidenum">
              <a:rPr lang="en-GB" noProof="0" smtClean="0"/>
              <a:t>4</a:t>
            </a:fld>
            <a:endParaRPr lang="en-GB" noProof="0" dirty="0"/>
          </a:p>
        </p:txBody>
      </p:sp>
      <p:sp>
        <p:nvSpPr>
          <p:cNvPr id="6" name="TextBox 5"/>
          <p:cNvSpPr txBox="1"/>
          <p:nvPr/>
        </p:nvSpPr>
        <p:spPr>
          <a:xfrm>
            <a:off x="4377617" y="3158970"/>
            <a:ext cx="685800" cy="6858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1275" b="1" dirty="0">
                <a:latin typeface="Arial" pitchFamily="34" charset="0"/>
                <a:cs typeface="Arial" pitchFamily="34" charset="0"/>
              </a:rPr>
              <a:t>VIDEO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5381275" y="5157841"/>
            <a:ext cx="914681" cy="1"/>
          </a:xfrm>
          <a:prstGeom prst="line">
            <a:avLst/>
          </a:prstGeom>
          <a:ln>
            <a:noFill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CLA_viscosityproo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4" y="0"/>
            <a:ext cx="9134826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5854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58"/>
          <a:stretch/>
        </p:blipFill>
        <p:spPr bwMode="auto">
          <a:xfrm>
            <a:off x="36115" y="2296666"/>
            <a:ext cx="8918149" cy="2595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218" y="836712"/>
            <a:ext cx="8589818" cy="936104"/>
          </a:xfrm>
        </p:spPr>
        <p:txBody>
          <a:bodyPr/>
          <a:lstStyle/>
          <a:p>
            <a:r>
              <a:rPr lang="en-GB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GlucoTain</a:t>
            </a:r>
            <a:r>
              <a:rPr lang="en-GB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® </a:t>
            </a:r>
            <a:r>
              <a:rPr lang="en-GB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демонстрирует хороший загущающий эффект с солью</a:t>
            </a:r>
            <a:endParaRPr lang="en-GB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9532" y="1335237"/>
            <a:ext cx="8202577" cy="4065411"/>
          </a:xfrm>
        </p:spPr>
        <p:txBody>
          <a:bodyPr/>
          <a:lstStyle/>
          <a:p>
            <a:pPr marL="151187" indent="-151187" eaLnBrk="0" hangingPunct="0"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ru-RU" sz="1400" kern="0" dirty="0" smtClean="0"/>
              <a:t>Наблюдение с помощью поляризационного микроскопа показывает, что ПАВ серии</a:t>
            </a:r>
            <a:r>
              <a:rPr lang="en-GB" sz="1400" kern="0" dirty="0" smtClean="0"/>
              <a:t> </a:t>
            </a:r>
            <a:r>
              <a:rPr lang="en-GB" sz="1400" b="1" kern="0" dirty="0" err="1"/>
              <a:t>GlucoTain</a:t>
            </a:r>
            <a:r>
              <a:rPr lang="en-GB" sz="1400" b="1" kern="0" baseline="30000" dirty="0"/>
              <a:t>®</a:t>
            </a:r>
            <a:r>
              <a:rPr lang="en-GB" sz="1400" kern="0" dirty="0"/>
              <a:t> </a:t>
            </a:r>
            <a:r>
              <a:rPr lang="ru-RU" sz="1400" kern="0" dirty="0" smtClean="0"/>
              <a:t> с длиной цепи выше С8/10 образуют  в воде жидкокристаллические ламеллярные структуры</a:t>
            </a:r>
            <a:r>
              <a:rPr lang="en-GB" sz="1400" kern="0" dirty="0" smtClean="0"/>
              <a:t> </a:t>
            </a:r>
            <a:endParaRPr lang="en-GB" sz="1400" kern="0" dirty="0"/>
          </a:p>
          <a:p>
            <a:pPr marL="151187" indent="-151187" eaLnBrk="0" hangingPunct="0">
              <a:spcBef>
                <a:spcPct val="60000"/>
              </a:spcBef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ru-RU" sz="1400" kern="0" dirty="0" smtClean="0"/>
              <a:t>Данный</a:t>
            </a:r>
            <a:r>
              <a:rPr lang="ru-RU" sz="1400" kern="0" dirty="0" smtClean="0"/>
              <a:t> эффект обеспечивает превосходное загущающее действие средне- и длинно-цепочечных </a:t>
            </a:r>
            <a:r>
              <a:rPr lang="en-GB" sz="1400" kern="0" dirty="0" smtClean="0"/>
              <a:t> </a:t>
            </a:r>
            <a:r>
              <a:rPr lang="en-GB" sz="1400" b="1" kern="0" dirty="0" err="1" smtClean="0"/>
              <a:t>GlucoTain</a:t>
            </a:r>
            <a:r>
              <a:rPr lang="en-GB" sz="1400" b="1" kern="0" baseline="30000" dirty="0"/>
              <a:t>®</a:t>
            </a:r>
            <a:r>
              <a:rPr lang="en-GB" sz="1400" kern="0" dirty="0"/>
              <a:t> </a:t>
            </a:r>
            <a:r>
              <a:rPr lang="ru-RU" sz="1400" kern="0" dirty="0" smtClean="0"/>
              <a:t>, сопоставимое с бетаионовыми ПАВ в разнообразных составах</a:t>
            </a:r>
            <a:endParaRPr lang="en-GB" sz="1400" kern="0" baseline="30000" dirty="0"/>
          </a:p>
          <a:p>
            <a:endParaRPr lang="en-GB" i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0C911-C7C4-4501-9B49-7F8C0B78BC20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094093"/>
              </p:ext>
            </p:extLst>
          </p:nvPr>
        </p:nvGraphicFramePr>
        <p:xfrm>
          <a:off x="788490" y="5070764"/>
          <a:ext cx="7413400" cy="14437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164975"/>
                <a:gridCol w="1749475"/>
                <a:gridCol w="1749475"/>
                <a:gridCol w="1749475"/>
              </a:tblGrid>
              <a:tr h="360945">
                <a:tc>
                  <a:txBody>
                    <a:bodyPr/>
                    <a:lstStyle/>
                    <a:p>
                      <a:pPr marL="0" marR="0" indent="0" algn="l" defTabSz="8640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1" dirty="0" smtClean="0"/>
                    </a:p>
                  </a:txBody>
                  <a:tcPr marL="72574" marR="72574" marT="36290" marB="36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 smtClean="0"/>
                        <a:t>C 8/10</a:t>
                      </a:r>
                      <a:endParaRPr lang="en-GB" sz="900" b="1" dirty="0"/>
                    </a:p>
                  </a:txBody>
                  <a:tcPr marL="72574" marR="72574" marT="36290" marB="36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 smtClean="0"/>
                        <a:t>C 12/14</a:t>
                      </a:r>
                      <a:endParaRPr lang="en-GB" sz="900" b="1" dirty="0"/>
                    </a:p>
                  </a:txBody>
                  <a:tcPr marL="72574" marR="72574" marT="36290" marB="36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1" dirty="0" smtClean="0"/>
                        <a:t>C 16/18</a:t>
                      </a:r>
                      <a:endParaRPr lang="en-GB" sz="900" b="1" dirty="0"/>
                    </a:p>
                  </a:txBody>
                  <a:tcPr marL="72574" marR="72574" marT="36290" marB="36290" anchor="ctr"/>
                </a:tc>
              </a:tr>
              <a:tr h="360945">
                <a:tc>
                  <a:txBody>
                    <a:bodyPr/>
                    <a:lstStyle/>
                    <a:p>
                      <a:pPr marL="0" marR="0" indent="0" algn="l" defTabSz="8640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/>
                        <a:t>ККМ</a:t>
                      </a:r>
                      <a:r>
                        <a:rPr lang="en-GB" sz="900" b="0" dirty="0" smtClean="0"/>
                        <a:t> (</a:t>
                      </a:r>
                      <a:r>
                        <a:rPr lang="ru-RU" sz="900" b="0" dirty="0" smtClean="0"/>
                        <a:t>г</a:t>
                      </a:r>
                      <a:r>
                        <a:rPr lang="en-GB" sz="900" b="0" dirty="0" smtClean="0"/>
                        <a:t>/</a:t>
                      </a:r>
                      <a:r>
                        <a:rPr lang="ru-RU" sz="900" b="0" dirty="0" smtClean="0"/>
                        <a:t>л</a:t>
                      </a:r>
                      <a:r>
                        <a:rPr lang="en-GB" sz="900" b="0" dirty="0" smtClean="0"/>
                        <a:t>)</a:t>
                      </a:r>
                      <a:endParaRPr lang="en-GB" sz="900" b="0" dirty="0" smtClean="0"/>
                    </a:p>
                  </a:txBody>
                  <a:tcPr marL="72574" marR="72574" marT="36290" marB="36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 smtClean="0"/>
                        <a:t>0.52</a:t>
                      </a:r>
                      <a:endParaRPr lang="en-GB" sz="900" b="0" dirty="0"/>
                    </a:p>
                  </a:txBody>
                  <a:tcPr marL="72574" marR="72574" marT="36290" marB="36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 smtClean="0"/>
                        <a:t>0.059</a:t>
                      </a:r>
                      <a:endParaRPr lang="en-GB" sz="900" b="0" dirty="0"/>
                    </a:p>
                  </a:txBody>
                  <a:tcPr marL="72574" marR="72574" marT="36290" marB="36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 smtClean="0"/>
                        <a:t>0.0035</a:t>
                      </a:r>
                      <a:endParaRPr lang="en-GB" sz="900" b="0" dirty="0"/>
                    </a:p>
                  </a:txBody>
                  <a:tcPr marL="72574" marR="72574" marT="36290" marB="36290" anchor="ctr"/>
                </a:tc>
              </a:tr>
              <a:tr h="360945">
                <a:tc>
                  <a:txBody>
                    <a:bodyPr/>
                    <a:lstStyle/>
                    <a:p>
                      <a:pPr marL="0" marR="0" indent="0" algn="l" defTabSz="8640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/>
                        <a:t>Поверхностное натяжение при</a:t>
                      </a:r>
                      <a:r>
                        <a:rPr lang="en-GB" sz="900" b="0" baseline="0" dirty="0" smtClean="0"/>
                        <a:t> </a:t>
                      </a:r>
                      <a:r>
                        <a:rPr lang="en-GB" sz="900" b="0" baseline="0" dirty="0" smtClean="0"/>
                        <a:t>1 </a:t>
                      </a:r>
                      <a:r>
                        <a:rPr lang="ru-RU" sz="900" b="0" baseline="0" dirty="0" smtClean="0"/>
                        <a:t>г</a:t>
                      </a:r>
                      <a:r>
                        <a:rPr lang="en-GB" sz="900" b="0" baseline="0" dirty="0" smtClean="0"/>
                        <a:t>/</a:t>
                      </a:r>
                      <a:r>
                        <a:rPr lang="ru-RU" sz="900" b="0" baseline="0" dirty="0" smtClean="0"/>
                        <a:t>л</a:t>
                      </a:r>
                      <a:r>
                        <a:rPr lang="en-GB" sz="900" b="0" baseline="0" dirty="0" smtClean="0"/>
                        <a:t> (</a:t>
                      </a:r>
                      <a:r>
                        <a:rPr lang="ru-RU" sz="900" b="0" baseline="0" dirty="0" smtClean="0"/>
                        <a:t>мН/м</a:t>
                      </a:r>
                      <a:r>
                        <a:rPr lang="en-GB" sz="900" b="0" baseline="0" dirty="0" smtClean="0"/>
                        <a:t>)</a:t>
                      </a:r>
                      <a:endParaRPr lang="en-GB" sz="900" b="0" dirty="0" smtClean="0"/>
                    </a:p>
                  </a:txBody>
                  <a:tcPr marL="72574" marR="72574" marT="36290" marB="36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 smtClean="0"/>
                        <a:t>25.7</a:t>
                      </a:r>
                      <a:endParaRPr lang="en-GB" sz="900" b="0" dirty="0"/>
                    </a:p>
                  </a:txBody>
                  <a:tcPr marL="72574" marR="72574" marT="36290" marB="36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 smtClean="0"/>
                        <a:t>27.6</a:t>
                      </a:r>
                      <a:endParaRPr lang="en-GB" sz="900" b="0" dirty="0"/>
                    </a:p>
                  </a:txBody>
                  <a:tcPr marL="72574" marR="72574" marT="36290" marB="36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 smtClean="0"/>
                        <a:t>36.4</a:t>
                      </a:r>
                      <a:endParaRPr lang="en-GB" sz="900" b="0" dirty="0"/>
                    </a:p>
                  </a:txBody>
                  <a:tcPr marL="72574" marR="72574" marT="36290" marB="36290" anchor="ctr"/>
                </a:tc>
              </a:tr>
              <a:tr h="360945">
                <a:tc>
                  <a:txBody>
                    <a:bodyPr/>
                    <a:lstStyle/>
                    <a:p>
                      <a:pPr marL="0" marR="0" indent="0" algn="l" defTabSz="86401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dirty="0" smtClean="0"/>
                        <a:t>ГЛБ</a:t>
                      </a:r>
                      <a:r>
                        <a:rPr lang="ru-RU" sz="900" b="0" baseline="0" dirty="0" smtClean="0"/>
                        <a:t> по Гриффину</a:t>
                      </a:r>
                      <a:endParaRPr lang="en-GB" sz="900" b="0" dirty="0" smtClean="0"/>
                    </a:p>
                  </a:txBody>
                  <a:tcPr marL="72574" marR="72574" marT="36290" marB="36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 smtClean="0"/>
                        <a:t>13.0</a:t>
                      </a:r>
                      <a:endParaRPr lang="en-GB" sz="900" b="0" dirty="0"/>
                    </a:p>
                  </a:txBody>
                  <a:tcPr marL="72574" marR="72574" marT="36290" marB="36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 smtClean="0"/>
                        <a:t>11.5</a:t>
                      </a:r>
                      <a:endParaRPr lang="en-GB" sz="900" b="0" dirty="0"/>
                    </a:p>
                  </a:txBody>
                  <a:tcPr marL="72574" marR="72574" marT="36290" marB="36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dirty="0" smtClean="0"/>
                        <a:t>10.0</a:t>
                      </a:r>
                      <a:endParaRPr lang="en-GB" sz="900" b="0" dirty="0"/>
                    </a:p>
                  </a:txBody>
                  <a:tcPr marL="72574" marR="72574" marT="36290" marB="36290" anchor="ctr"/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90" y="17057"/>
            <a:ext cx="2410691" cy="9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5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A_foamproo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97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1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5854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560953"/>
              </p:ext>
            </p:extLst>
          </p:nvPr>
        </p:nvGraphicFramePr>
        <p:xfrm>
          <a:off x="4591646" y="3896369"/>
          <a:ext cx="4147289" cy="2184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3" name="Image" r:id="rId3" imgW="5714280" imgH="3009240" progId="Photoshop.Image.13">
                  <p:embed/>
                </p:oleObj>
              </mc:Choice>
              <mc:Fallback>
                <p:oleObj name="Image" r:id="rId3" imgW="5714280" imgH="30092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91646" y="3896369"/>
                        <a:ext cx="4147289" cy="21842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6" y="3896369"/>
            <a:ext cx="4068729" cy="218279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6" y="1623995"/>
            <a:ext cx="4063138" cy="22254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latin typeface="+mj-lt"/>
                <a:cs typeface="Arial" pitchFamily="34" charset="0"/>
              </a:rPr>
              <a:t>GlucoTain</a:t>
            </a:r>
            <a:r>
              <a:rPr lang="en-GB" b="1" baseline="30000" dirty="0" smtClean="0">
                <a:latin typeface="+mj-lt"/>
                <a:cs typeface="Arial" pitchFamily="34" charset="0"/>
              </a:rPr>
              <a:t>®   </a:t>
            </a:r>
            <a:r>
              <a:rPr lang="ru-RU" b="1" dirty="0" smtClean="0">
                <a:latin typeface="+mj-lt"/>
                <a:cs typeface="Arial" pitchFamily="34" charset="0"/>
              </a:rPr>
              <a:t>пенообразование</a:t>
            </a:r>
            <a:r>
              <a:rPr lang="en-GB" b="1" dirty="0" smtClean="0">
                <a:latin typeface="+mj-lt"/>
                <a:cs typeface="Arial" pitchFamily="34" charset="0"/>
              </a:rPr>
              <a:t/>
            </a:r>
            <a:br>
              <a:rPr lang="en-GB" b="1" dirty="0" smtClean="0">
                <a:latin typeface="+mj-lt"/>
                <a:cs typeface="Arial" pitchFamily="34" charset="0"/>
              </a:rPr>
            </a:br>
            <a:r>
              <a:rPr lang="ru-RU" b="1" dirty="0" smtClean="0">
                <a:latin typeface="+mj-lt"/>
                <a:cs typeface="Arial" pitchFamily="34" charset="0"/>
              </a:rPr>
              <a:t>Сравнение пены после 15 растираний</a:t>
            </a:r>
            <a:endParaRPr lang="en-GB" b="1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3206-D64F-4615-9F6B-271D7424ECBA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3" name="Textfeld 22"/>
          <p:cNvSpPr txBox="1"/>
          <p:nvPr/>
        </p:nvSpPr>
        <p:spPr>
          <a:xfrm>
            <a:off x="4591647" y="2606776"/>
            <a:ext cx="1581079" cy="1367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675" b="1" dirty="0" err="1">
                <a:solidFill>
                  <a:prstClr val="white"/>
                </a:solidFill>
                <a:cs typeface="Arial" pitchFamily="34" charset="0"/>
              </a:rPr>
              <a:t>GlucoTain</a:t>
            </a:r>
            <a:r>
              <a:rPr lang="en-GB" sz="675" b="1" baseline="30000" dirty="0">
                <a:solidFill>
                  <a:prstClr val="white"/>
                </a:solidFill>
                <a:cs typeface="Arial" pitchFamily="34" charset="0"/>
              </a:rPr>
              <a:t>®</a:t>
            </a:r>
            <a:r>
              <a:rPr lang="en-GB" sz="675" b="1" dirty="0">
                <a:solidFill>
                  <a:prstClr val="white"/>
                </a:solidFill>
                <a:cs typeface="Arial" pitchFamily="34" charset="0"/>
              </a:rPr>
              <a:t> Care </a:t>
            </a:r>
            <a:r>
              <a:rPr lang="en-GB" sz="675" dirty="0">
                <a:solidFill>
                  <a:prstClr val="white"/>
                </a:solidFill>
                <a:cs typeface="Arial" pitchFamily="34" charset="0"/>
              </a:rPr>
              <a:t>(8/18) after 15 rubs</a:t>
            </a:r>
          </a:p>
        </p:txBody>
      </p:sp>
      <p:sp>
        <p:nvSpPr>
          <p:cNvPr id="15" name="Textfeld 22"/>
          <p:cNvSpPr txBox="1"/>
          <p:nvPr/>
        </p:nvSpPr>
        <p:spPr>
          <a:xfrm>
            <a:off x="642177" y="1683009"/>
            <a:ext cx="2170296" cy="2229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1000" b="1" dirty="0" err="1">
                <a:solidFill>
                  <a:prstClr val="white"/>
                </a:solidFill>
                <a:cs typeface="Arial" pitchFamily="34" charset="0"/>
              </a:rPr>
              <a:t>GlucoTain</a:t>
            </a:r>
            <a:r>
              <a:rPr lang="en-GB" sz="1000" b="1" baseline="30000" dirty="0">
                <a:solidFill>
                  <a:prstClr val="white"/>
                </a:solidFill>
                <a:cs typeface="Arial" pitchFamily="34" charset="0"/>
              </a:rPr>
              <a:t>®</a:t>
            </a:r>
            <a:r>
              <a:rPr lang="en-GB" sz="1000" b="1" dirty="0">
                <a:solidFill>
                  <a:prstClr val="white"/>
                </a:solidFill>
                <a:cs typeface="Arial" pitchFamily="34" charset="0"/>
              </a:rPr>
              <a:t> Clear </a:t>
            </a:r>
            <a:r>
              <a:rPr lang="en-GB" sz="1000" dirty="0">
                <a:solidFill>
                  <a:prstClr val="white"/>
                </a:solidFill>
                <a:cs typeface="Arial" pitchFamily="34" charset="0"/>
              </a:rPr>
              <a:t>(8/10</a:t>
            </a:r>
            <a:r>
              <a:rPr lang="en-GB" sz="1000" dirty="0" smtClean="0">
                <a:solidFill>
                  <a:prstClr val="white"/>
                </a:solidFill>
                <a:cs typeface="Arial" pitchFamily="34" charset="0"/>
              </a:rPr>
              <a:t>)</a:t>
            </a:r>
            <a:endParaRPr lang="en-GB" sz="10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8" name="Textfeld 22"/>
          <p:cNvSpPr txBox="1"/>
          <p:nvPr/>
        </p:nvSpPr>
        <p:spPr>
          <a:xfrm>
            <a:off x="642177" y="4013437"/>
            <a:ext cx="2170296" cy="26761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1000" b="1" dirty="0" err="1">
                <a:solidFill>
                  <a:prstClr val="white"/>
                </a:solidFill>
                <a:cs typeface="Arial" pitchFamily="34" charset="0"/>
              </a:rPr>
              <a:t>GlucoTain</a:t>
            </a:r>
            <a:r>
              <a:rPr lang="en-GB" sz="1000" b="1" baseline="30000" dirty="0">
                <a:solidFill>
                  <a:prstClr val="white"/>
                </a:solidFill>
                <a:cs typeface="Arial" pitchFamily="34" charset="0"/>
              </a:rPr>
              <a:t>®</a:t>
            </a:r>
            <a:r>
              <a:rPr lang="en-GB" sz="1000" b="1" dirty="0">
                <a:solidFill>
                  <a:prstClr val="white"/>
                </a:solidFill>
                <a:cs typeface="Arial" pitchFamily="34" charset="0"/>
              </a:rPr>
              <a:t> Flex </a:t>
            </a:r>
            <a:r>
              <a:rPr lang="en-GB" sz="1000" dirty="0">
                <a:solidFill>
                  <a:prstClr val="white"/>
                </a:solidFill>
                <a:cs typeface="Arial" pitchFamily="34" charset="0"/>
              </a:rPr>
              <a:t>(12/18</a:t>
            </a:r>
            <a:r>
              <a:rPr lang="en-GB" sz="1000" dirty="0" smtClean="0">
                <a:solidFill>
                  <a:prstClr val="white"/>
                </a:solidFill>
                <a:cs typeface="Arial" pitchFamily="34" charset="0"/>
              </a:rPr>
              <a:t>)</a:t>
            </a:r>
            <a:endParaRPr lang="en-GB" sz="1000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20" name="Textfeld 22"/>
          <p:cNvSpPr txBox="1"/>
          <p:nvPr/>
        </p:nvSpPr>
        <p:spPr>
          <a:xfrm>
            <a:off x="4652404" y="3955983"/>
            <a:ext cx="2662796" cy="32507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1000" b="1" dirty="0" err="1">
                <a:solidFill>
                  <a:prstClr val="white"/>
                </a:solidFill>
                <a:cs typeface="Arial" pitchFamily="34" charset="0"/>
              </a:rPr>
              <a:t>GlucoTain</a:t>
            </a:r>
            <a:r>
              <a:rPr lang="en-GB" sz="1000" b="1" baseline="30000" dirty="0">
                <a:solidFill>
                  <a:prstClr val="white"/>
                </a:solidFill>
                <a:cs typeface="Arial" pitchFamily="34" charset="0"/>
              </a:rPr>
              <a:t>®</a:t>
            </a:r>
            <a:r>
              <a:rPr lang="en-GB" sz="1000" b="1" dirty="0">
                <a:solidFill>
                  <a:prstClr val="white"/>
                </a:solidFill>
                <a:cs typeface="Arial" pitchFamily="34" charset="0"/>
              </a:rPr>
              <a:t> Plus (8/10/</a:t>
            </a:r>
            <a:r>
              <a:rPr lang="en-GB" sz="1000" dirty="0">
                <a:solidFill>
                  <a:prstClr val="white"/>
                </a:solidFill>
                <a:cs typeface="Arial" pitchFamily="34" charset="0"/>
              </a:rPr>
              <a:t>12/14</a:t>
            </a:r>
            <a:r>
              <a:rPr lang="en-GB" sz="1000" dirty="0" smtClean="0">
                <a:solidFill>
                  <a:prstClr val="white"/>
                </a:solidFill>
                <a:cs typeface="Arial" pitchFamily="34" charset="0"/>
              </a:rPr>
              <a:t>)</a:t>
            </a:r>
            <a:endParaRPr lang="en-GB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648" y="1623995"/>
            <a:ext cx="4147288" cy="2224941"/>
          </a:xfrm>
          <a:prstGeom prst="rect">
            <a:avLst/>
          </a:prstGeom>
        </p:spPr>
      </p:pic>
      <p:sp>
        <p:nvSpPr>
          <p:cNvPr id="16" name="Textfeld 22"/>
          <p:cNvSpPr txBox="1"/>
          <p:nvPr/>
        </p:nvSpPr>
        <p:spPr>
          <a:xfrm>
            <a:off x="4652404" y="1702648"/>
            <a:ext cx="2316432" cy="26543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1000" b="1" dirty="0" err="1">
                <a:solidFill>
                  <a:prstClr val="white"/>
                </a:solidFill>
                <a:cs typeface="Arial" pitchFamily="34" charset="0"/>
              </a:rPr>
              <a:t>GlucoTain</a:t>
            </a:r>
            <a:r>
              <a:rPr lang="en-GB" sz="1000" b="1" baseline="30000" dirty="0">
                <a:solidFill>
                  <a:prstClr val="white"/>
                </a:solidFill>
                <a:cs typeface="Arial" pitchFamily="34" charset="0"/>
              </a:rPr>
              <a:t>®</a:t>
            </a:r>
            <a:r>
              <a:rPr lang="en-GB" sz="1000" b="1" dirty="0">
                <a:solidFill>
                  <a:prstClr val="white"/>
                </a:solidFill>
                <a:cs typeface="Arial" pitchFamily="34" charset="0"/>
              </a:rPr>
              <a:t> Care</a:t>
            </a:r>
            <a:r>
              <a:rPr lang="en-GB" sz="1000" dirty="0">
                <a:solidFill>
                  <a:prstClr val="white"/>
                </a:solidFill>
                <a:cs typeface="Arial" pitchFamily="34" charset="0"/>
              </a:rPr>
              <a:t> (8/18</a:t>
            </a:r>
            <a:r>
              <a:rPr lang="en-GB" sz="1000" dirty="0" smtClean="0">
                <a:solidFill>
                  <a:prstClr val="white"/>
                </a:solidFill>
                <a:cs typeface="Arial" pitchFamily="34" charset="0"/>
              </a:rPr>
              <a:t>)</a:t>
            </a:r>
            <a:endParaRPr lang="en-GB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90" y="17057"/>
            <a:ext cx="2410691" cy="9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5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051419"/>
              </p:ext>
            </p:extLst>
          </p:nvPr>
        </p:nvGraphicFramePr>
        <p:xfrm>
          <a:off x="4598308" y="3926026"/>
          <a:ext cx="4202090" cy="2213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7" name="Image" r:id="rId3" imgW="5714280" imgH="3009240" progId="Photoshop.Image.13">
                  <p:embed/>
                </p:oleObj>
              </mc:Choice>
              <mc:Fallback>
                <p:oleObj name="Image" r:id="rId3" imgW="5714280" imgH="300924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98308" y="3926026"/>
                        <a:ext cx="4202090" cy="2213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3899845"/>
            <a:ext cx="4174023" cy="22392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610178"/>
            <a:ext cx="4185681" cy="22455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latin typeface="+mj-lt"/>
                <a:cs typeface="Arial" pitchFamily="34" charset="0"/>
              </a:rPr>
              <a:t>GlucoTain</a:t>
            </a:r>
            <a:r>
              <a:rPr lang="en-GB" b="1" baseline="30000" dirty="0" smtClean="0">
                <a:latin typeface="+mj-lt"/>
                <a:cs typeface="Arial" pitchFamily="34" charset="0"/>
              </a:rPr>
              <a:t>®   </a:t>
            </a:r>
            <a:r>
              <a:rPr lang="ru-RU" b="1" dirty="0" smtClean="0">
                <a:latin typeface="+mj-lt"/>
                <a:cs typeface="Arial" pitchFamily="34" charset="0"/>
              </a:rPr>
              <a:t>пенообразование</a:t>
            </a:r>
            <a:br>
              <a:rPr lang="ru-RU" b="1" dirty="0" smtClean="0">
                <a:latin typeface="+mj-lt"/>
                <a:cs typeface="Arial" pitchFamily="34" charset="0"/>
              </a:rPr>
            </a:br>
            <a:r>
              <a:rPr lang="ru-RU" b="1" dirty="0" smtClean="0">
                <a:latin typeface="+mj-lt"/>
                <a:cs typeface="Arial" pitchFamily="34" charset="0"/>
              </a:rPr>
              <a:t>Сравнение пены после 25 растираний</a:t>
            </a:r>
            <a:endParaRPr lang="en-GB" b="1" dirty="0">
              <a:latin typeface="+mj-lt"/>
            </a:endParaRPr>
          </a:p>
        </p:txBody>
      </p:sp>
      <p:sp>
        <p:nvSpPr>
          <p:cNvPr id="15" name="Textfeld 22"/>
          <p:cNvSpPr txBox="1"/>
          <p:nvPr/>
        </p:nvSpPr>
        <p:spPr>
          <a:xfrm>
            <a:off x="518192" y="1710145"/>
            <a:ext cx="2072608" cy="21490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1000" b="1" dirty="0" err="1">
                <a:solidFill>
                  <a:prstClr val="white"/>
                </a:solidFill>
                <a:cs typeface="Arial" pitchFamily="34" charset="0"/>
              </a:rPr>
              <a:t>GlucoTain</a:t>
            </a:r>
            <a:r>
              <a:rPr lang="en-GB" sz="1000" b="1" baseline="30000" dirty="0">
                <a:solidFill>
                  <a:prstClr val="white"/>
                </a:solidFill>
                <a:cs typeface="Arial" pitchFamily="34" charset="0"/>
              </a:rPr>
              <a:t>®</a:t>
            </a:r>
            <a:r>
              <a:rPr lang="en-GB" sz="1000" b="1" dirty="0">
                <a:solidFill>
                  <a:prstClr val="white"/>
                </a:solidFill>
                <a:cs typeface="Arial" pitchFamily="34" charset="0"/>
              </a:rPr>
              <a:t> Clear</a:t>
            </a:r>
            <a:r>
              <a:rPr lang="en-GB" sz="1000" dirty="0">
                <a:solidFill>
                  <a:prstClr val="white"/>
                </a:solidFill>
                <a:cs typeface="Arial" pitchFamily="34" charset="0"/>
              </a:rPr>
              <a:t> (8/10) </a:t>
            </a:r>
          </a:p>
        </p:txBody>
      </p:sp>
      <p:sp>
        <p:nvSpPr>
          <p:cNvPr id="18" name="Textfeld 22"/>
          <p:cNvSpPr txBox="1"/>
          <p:nvPr/>
        </p:nvSpPr>
        <p:spPr>
          <a:xfrm>
            <a:off x="518192" y="3991873"/>
            <a:ext cx="1498667" cy="1367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1000" b="1" dirty="0" err="1">
                <a:solidFill>
                  <a:prstClr val="white"/>
                </a:solidFill>
                <a:cs typeface="Arial" pitchFamily="34" charset="0"/>
              </a:rPr>
              <a:t>GlucoTain</a:t>
            </a:r>
            <a:r>
              <a:rPr lang="en-GB" sz="1000" b="1" baseline="30000" dirty="0">
                <a:solidFill>
                  <a:prstClr val="white"/>
                </a:solidFill>
                <a:cs typeface="Arial" pitchFamily="34" charset="0"/>
              </a:rPr>
              <a:t>®</a:t>
            </a:r>
            <a:r>
              <a:rPr lang="en-GB" sz="1000" b="1" dirty="0">
                <a:solidFill>
                  <a:prstClr val="white"/>
                </a:solidFill>
                <a:cs typeface="Arial" pitchFamily="34" charset="0"/>
              </a:rPr>
              <a:t> Flex</a:t>
            </a:r>
            <a:r>
              <a:rPr lang="en-GB" sz="1000" dirty="0">
                <a:solidFill>
                  <a:prstClr val="white"/>
                </a:solidFill>
                <a:cs typeface="Arial" pitchFamily="34" charset="0"/>
              </a:rPr>
              <a:t> (12/18) </a:t>
            </a:r>
          </a:p>
        </p:txBody>
      </p:sp>
      <p:sp>
        <p:nvSpPr>
          <p:cNvPr id="20" name="Textfeld 22"/>
          <p:cNvSpPr txBox="1"/>
          <p:nvPr/>
        </p:nvSpPr>
        <p:spPr>
          <a:xfrm>
            <a:off x="4627282" y="3957721"/>
            <a:ext cx="1755266" cy="1367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1000" b="1" dirty="0" err="1">
                <a:solidFill>
                  <a:prstClr val="white"/>
                </a:solidFill>
                <a:cs typeface="Arial" pitchFamily="34" charset="0"/>
              </a:rPr>
              <a:t>GlucoTain</a:t>
            </a:r>
            <a:r>
              <a:rPr lang="en-GB" sz="1000" b="1" baseline="30000" dirty="0">
                <a:solidFill>
                  <a:prstClr val="white"/>
                </a:solidFill>
                <a:cs typeface="Arial" pitchFamily="34" charset="0"/>
              </a:rPr>
              <a:t>®</a:t>
            </a:r>
            <a:r>
              <a:rPr lang="en-GB" sz="1000" b="1" dirty="0">
                <a:solidFill>
                  <a:prstClr val="white"/>
                </a:solidFill>
                <a:cs typeface="Arial" pitchFamily="34" charset="0"/>
              </a:rPr>
              <a:t> Plus </a:t>
            </a:r>
            <a:r>
              <a:rPr lang="en-GB" sz="1000" dirty="0">
                <a:solidFill>
                  <a:prstClr val="white"/>
                </a:solidFill>
                <a:cs typeface="Arial" pitchFamily="34" charset="0"/>
              </a:rPr>
              <a:t>(</a:t>
            </a:r>
            <a:r>
              <a:rPr lang="en-GB" sz="1000" dirty="0" smtClean="0">
                <a:solidFill>
                  <a:prstClr val="white"/>
                </a:solidFill>
                <a:cs typeface="Arial" pitchFamily="34" charset="0"/>
              </a:rPr>
              <a:t>8/10/12/14)</a:t>
            </a:r>
            <a:endParaRPr lang="en-GB" sz="1000" dirty="0">
              <a:solidFill>
                <a:prstClr val="white"/>
              </a:solidFill>
              <a:cs typeface="Arial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252" y="1606555"/>
            <a:ext cx="4192216" cy="224904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599758" y="3860433"/>
            <a:ext cx="2563749" cy="60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5000"/>
              </a:lnSpc>
            </a:pPr>
            <a:endParaRPr lang="en-GB" sz="956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13" name="Textfeld 22"/>
          <p:cNvSpPr txBox="1"/>
          <p:nvPr/>
        </p:nvSpPr>
        <p:spPr>
          <a:xfrm>
            <a:off x="4703873" y="1739669"/>
            <a:ext cx="1581079" cy="1367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5000"/>
              </a:lnSpc>
            </a:pPr>
            <a:r>
              <a:rPr lang="en-GB" sz="1000" b="1" dirty="0" err="1">
                <a:solidFill>
                  <a:prstClr val="white"/>
                </a:solidFill>
                <a:cs typeface="Arial" pitchFamily="34" charset="0"/>
              </a:rPr>
              <a:t>GlucoTain</a:t>
            </a:r>
            <a:r>
              <a:rPr lang="en-GB" sz="1000" b="1" baseline="30000" dirty="0">
                <a:solidFill>
                  <a:prstClr val="white"/>
                </a:solidFill>
                <a:cs typeface="Arial" pitchFamily="34" charset="0"/>
              </a:rPr>
              <a:t>®</a:t>
            </a:r>
            <a:r>
              <a:rPr lang="en-GB" sz="1000" b="1" dirty="0">
                <a:solidFill>
                  <a:prstClr val="white"/>
                </a:solidFill>
                <a:cs typeface="Arial" pitchFamily="34" charset="0"/>
              </a:rPr>
              <a:t> Care</a:t>
            </a:r>
            <a:r>
              <a:rPr lang="en-GB" sz="1000" dirty="0">
                <a:solidFill>
                  <a:prstClr val="white"/>
                </a:solidFill>
                <a:cs typeface="Arial" pitchFamily="34" charset="0"/>
              </a:rPr>
              <a:t> (8/18)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590" y="17057"/>
            <a:ext cx="2410691" cy="9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3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A_rosesproo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9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7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1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a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Logo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Background"/>
  <p:tag name="SILVERBACKGROUND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im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ssification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ClariantFooter2"/>
</p:tagLst>
</file>

<file path=ppt/theme/theme1.xml><?xml version="1.0" encoding="utf-8"?>
<a:theme xmlns:a="http://schemas.openxmlformats.org/drawingml/2006/main" name="8_Clariant">
  <a:themeElements>
    <a:clrScheme name="Clariant - Theme 3">
      <a:dk1>
        <a:sysClr val="windowText" lastClr="000000"/>
      </a:dk1>
      <a:lt1>
        <a:sysClr val="window" lastClr="FFFFFF"/>
      </a:lt1>
      <a:dk2>
        <a:srgbClr val="929292"/>
      </a:dk2>
      <a:lt2>
        <a:srgbClr val="D9D9D9"/>
      </a:lt2>
      <a:accent1>
        <a:srgbClr val="BCBCBC"/>
      </a:accent1>
      <a:accent2>
        <a:srgbClr val="636363"/>
      </a:accent2>
      <a:accent3>
        <a:srgbClr val="50C8F0"/>
      </a:accent3>
      <a:accent4>
        <a:srgbClr val="78B946"/>
      </a:accent4>
      <a:accent5>
        <a:srgbClr val="D23228"/>
      </a:accent5>
      <a:accent6>
        <a:srgbClr val="C85096"/>
      </a:accent6>
      <a:hlink>
        <a:srgbClr val="004696"/>
      </a:hlink>
      <a:folHlink>
        <a:srgbClr val="8C328C"/>
      </a:folHlink>
    </a:clrScheme>
    <a:fontScheme name="Clariant PowerPoi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5000"/>
          </a:lnSpc>
          <a:defRPr sz="1700" dirty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5000"/>
          </a:lnSpc>
          <a:defRPr sz="17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lariant - Theme 1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D23228"/>
        </a:accent3>
        <a:accent4>
          <a:srgbClr val="C85096"/>
        </a:accent4>
        <a:accent5>
          <a:srgbClr val="50C8F0"/>
        </a:accent5>
        <a:accent6>
          <a:srgbClr val="78B94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2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004696"/>
        </a:accent3>
        <a:accent4>
          <a:srgbClr val="8C328C"/>
        </a:accent4>
        <a:accent5>
          <a:srgbClr val="FF8200"/>
        </a:accent5>
        <a:accent6>
          <a:srgbClr val="FADC00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3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50C8F0"/>
        </a:accent3>
        <a:accent4>
          <a:srgbClr val="78B946"/>
        </a:accent4>
        <a:accent5>
          <a:srgbClr val="D23228"/>
        </a:accent5>
        <a:accent6>
          <a:srgbClr val="C8509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4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78B946"/>
        </a:accent3>
        <a:accent4>
          <a:srgbClr val="50C8F0"/>
        </a:accent4>
        <a:accent5>
          <a:srgbClr val="C85096"/>
        </a:accent5>
        <a:accent6>
          <a:srgbClr val="D23228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5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FF8200"/>
        </a:accent3>
        <a:accent4>
          <a:srgbClr val="FADC00"/>
        </a:accent4>
        <a:accent5>
          <a:srgbClr val="004696"/>
        </a:accent5>
        <a:accent6>
          <a:srgbClr val="8C328C"/>
        </a:accent6>
        <a:hlink>
          <a:srgbClr val="004696"/>
        </a:hlink>
        <a:folHlink>
          <a:srgbClr val="8C328C"/>
        </a:folHlink>
      </a:clrScheme>
    </a:extraClrScheme>
  </a:extraClrSchemeLst>
</a:theme>
</file>

<file path=ppt/theme/theme10.xml><?xml version="1.0" encoding="utf-8"?>
<a:theme xmlns:a="http://schemas.openxmlformats.org/drawingml/2006/main" name="9_Clariant">
  <a:themeElements>
    <a:clrScheme name="Clariant - Theme 5">
      <a:dk1>
        <a:sysClr val="windowText" lastClr="000000"/>
      </a:dk1>
      <a:lt1>
        <a:sysClr val="window" lastClr="FFFFFF"/>
      </a:lt1>
      <a:dk2>
        <a:srgbClr val="929292"/>
      </a:dk2>
      <a:lt2>
        <a:srgbClr val="D9D9D9"/>
      </a:lt2>
      <a:accent1>
        <a:srgbClr val="BCBCBC"/>
      </a:accent1>
      <a:accent2>
        <a:srgbClr val="636363"/>
      </a:accent2>
      <a:accent3>
        <a:srgbClr val="FF8200"/>
      </a:accent3>
      <a:accent4>
        <a:srgbClr val="FADC00"/>
      </a:accent4>
      <a:accent5>
        <a:srgbClr val="004696"/>
      </a:accent5>
      <a:accent6>
        <a:srgbClr val="8C328C"/>
      </a:accent6>
      <a:hlink>
        <a:srgbClr val="004696"/>
      </a:hlink>
      <a:folHlink>
        <a:srgbClr val="8C328C"/>
      </a:folHlink>
    </a:clrScheme>
    <a:fontScheme name="Clariant PowerPoi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5000"/>
          </a:lnSpc>
          <a:defRPr sz="1700" dirty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5000"/>
          </a:lnSpc>
          <a:defRPr sz="17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lariant - Theme 1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D23228"/>
        </a:accent3>
        <a:accent4>
          <a:srgbClr val="C85096"/>
        </a:accent4>
        <a:accent5>
          <a:srgbClr val="50C8F0"/>
        </a:accent5>
        <a:accent6>
          <a:srgbClr val="78B94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2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004696"/>
        </a:accent3>
        <a:accent4>
          <a:srgbClr val="8C328C"/>
        </a:accent4>
        <a:accent5>
          <a:srgbClr val="FF8200"/>
        </a:accent5>
        <a:accent6>
          <a:srgbClr val="FADC00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3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50C8F0"/>
        </a:accent3>
        <a:accent4>
          <a:srgbClr val="78B946"/>
        </a:accent4>
        <a:accent5>
          <a:srgbClr val="D23228"/>
        </a:accent5>
        <a:accent6>
          <a:srgbClr val="C8509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4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78B946"/>
        </a:accent3>
        <a:accent4>
          <a:srgbClr val="50C8F0"/>
        </a:accent4>
        <a:accent5>
          <a:srgbClr val="C85096"/>
        </a:accent5>
        <a:accent6>
          <a:srgbClr val="D23228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5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FF8200"/>
        </a:accent3>
        <a:accent4>
          <a:srgbClr val="FADC00"/>
        </a:accent4>
        <a:accent5>
          <a:srgbClr val="004696"/>
        </a:accent5>
        <a:accent6>
          <a:srgbClr val="8C328C"/>
        </a:accent6>
        <a:hlink>
          <a:srgbClr val="004696"/>
        </a:hlink>
        <a:folHlink>
          <a:srgbClr val="8C328C"/>
        </a:folHlink>
      </a:clrScheme>
    </a:extraClrScheme>
  </a:extraClrSchemeLst>
</a:theme>
</file>

<file path=ppt/theme/theme11.xml><?xml version="1.0" encoding="utf-8"?>
<a:theme xmlns:a="http://schemas.openxmlformats.org/drawingml/2006/main" name="10_Clariant">
  <a:themeElements>
    <a:clrScheme name="Clariant - Theme 5">
      <a:dk1>
        <a:sysClr val="windowText" lastClr="000000"/>
      </a:dk1>
      <a:lt1>
        <a:sysClr val="window" lastClr="FFFFFF"/>
      </a:lt1>
      <a:dk2>
        <a:srgbClr val="929292"/>
      </a:dk2>
      <a:lt2>
        <a:srgbClr val="D9D9D9"/>
      </a:lt2>
      <a:accent1>
        <a:srgbClr val="BCBCBC"/>
      </a:accent1>
      <a:accent2>
        <a:srgbClr val="636363"/>
      </a:accent2>
      <a:accent3>
        <a:srgbClr val="FF8200"/>
      </a:accent3>
      <a:accent4>
        <a:srgbClr val="FADC00"/>
      </a:accent4>
      <a:accent5>
        <a:srgbClr val="004696"/>
      </a:accent5>
      <a:accent6>
        <a:srgbClr val="8C328C"/>
      </a:accent6>
      <a:hlink>
        <a:srgbClr val="004696"/>
      </a:hlink>
      <a:folHlink>
        <a:srgbClr val="8C328C"/>
      </a:folHlink>
    </a:clrScheme>
    <a:fontScheme name="Clariant PowerPoi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5000"/>
          </a:lnSpc>
          <a:defRPr sz="1700" dirty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5000"/>
          </a:lnSpc>
          <a:defRPr sz="17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lariant - Theme 1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D23228"/>
        </a:accent3>
        <a:accent4>
          <a:srgbClr val="C85096"/>
        </a:accent4>
        <a:accent5>
          <a:srgbClr val="50C8F0"/>
        </a:accent5>
        <a:accent6>
          <a:srgbClr val="78B94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2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004696"/>
        </a:accent3>
        <a:accent4>
          <a:srgbClr val="8C328C"/>
        </a:accent4>
        <a:accent5>
          <a:srgbClr val="FF8200"/>
        </a:accent5>
        <a:accent6>
          <a:srgbClr val="FADC00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3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50C8F0"/>
        </a:accent3>
        <a:accent4>
          <a:srgbClr val="78B946"/>
        </a:accent4>
        <a:accent5>
          <a:srgbClr val="D23228"/>
        </a:accent5>
        <a:accent6>
          <a:srgbClr val="C8509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4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78B946"/>
        </a:accent3>
        <a:accent4>
          <a:srgbClr val="50C8F0"/>
        </a:accent4>
        <a:accent5>
          <a:srgbClr val="C85096"/>
        </a:accent5>
        <a:accent6>
          <a:srgbClr val="D23228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5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FF8200"/>
        </a:accent3>
        <a:accent4>
          <a:srgbClr val="FADC00"/>
        </a:accent4>
        <a:accent5>
          <a:srgbClr val="004696"/>
        </a:accent5>
        <a:accent6>
          <a:srgbClr val="8C328C"/>
        </a:accent6>
        <a:hlink>
          <a:srgbClr val="004696"/>
        </a:hlink>
        <a:folHlink>
          <a:srgbClr val="8C328C"/>
        </a:folHlink>
      </a:clrScheme>
    </a:extraClrScheme>
  </a:extraClrSchemeLst>
</a:theme>
</file>

<file path=ppt/theme/theme12.xml><?xml version="1.0" encoding="utf-8"?>
<a:theme xmlns:a="http://schemas.openxmlformats.org/drawingml/2006/main" name="11_Clariant">
  <a:themeElements>
    <a:clrScheme name="Clariant - Theme 4">
      <a:dk1>
        <a:sysClr val="windowText" lastClr="000000"/>
      </a:dk1>
      <a:lt1>
        <a:sysClr val="window" lastClr="FFFFFF"/>
      </a:lt1>
      <a:dk2>
        <a:srgbClr val="929292"/>
      </a:dk2>
      <a:lt2>
        <a:srgbClr val="D9D9D9"/>
      </a:lt2>
      <a:accent1>
        <a:srgbClr val="BCBCBC"/>
      </a:accent1>
      <a:accent2>
        <a:srgbClr val="636363"/>
      </a:accent2>
      <a:accent3>
        <a:srgbClr val="78B946"/>
      </a:accent3>
      <a:accent4>
        <a:srgbClr val="50C8F0"/>
      </a:accent4>
      <a:accent5>
        <a:srgbClr val="C85096"/>
      </a:accent5>
      <a:accent6>
        <a:srgbClr val="D23228"/>
      </a:accent6>
      <a:hlink>
        <a:srgbClr val="004696"/>
      </a:hlink>
      <a:folHlink>
        <a:srgbClr val="8C328C"/>
      </a:folHlink>
    </a:clrScheme>
    <a:fontScheme name="Clariant PowerPoi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5000"/>
          </a:lnSpc>
          <a:defRPr sz="1700" dirty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5000"/>
          </a:lnSpc>
          <a:defRPr sz="17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lariant - Theme 1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D23228"/>
        </a:accent3>
        <a:accent4>
          <a:srgbClr val="C85096"/>
        </a:accent4>
        <a:accent5>
          <a:srgbClr val="50C8F0"/>
        </a:accent5>
        <a:accent6>
          <a:srgbClr val="78B94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2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004696"/>
        </a:accent3>
        <a:accent4>
          <a:srgbClr val="8C328C"/>
        </a:accent4>
        <a:accent5>
          <a:srgbClr val="FF8200"/>
        </a:accent5>
        <a:accent6>
          <a:srgbClr val="FADC00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3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50C8F0"/>
        </a:accent3>
        <a:accent4>
          <a:srgbClr val="78B946"/>
        </a:accent4>
        <a:accent5>
          <a:srgbClr val="D23228"/>
        </a:accent5>
        <a:accent6>
          <a:srgbClr val="C8509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4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78B946"/>
        </a:accent3>
        <a:accent4>
          <a:srgbClr val="50C8F0"/>
        </a:accent4>
        <a:accent5>
          <a:srgbClr val="C85096"/>
        </a:accent5>
        <a:accent6>
          <a:srgbClr val="D23228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5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FF8200"/>
        </a:accent3>
        <a:accent4>
          <a:srgbClr val="FADC00"/>
        </a:accent4>
        <a:accent5>
          <a:srgbClr val="004696"/>
        </a:accent5>
        <a:accent6>
          <a:srgbClr val="8C328C"/>
        </a:accent6>
        <a:hlink>
          <a:srgbClr val="004696"/>
        </a:hlink>
        <a:folHlink>
          <a:srgbClr val="8C328C"/>
        </a:folHlink>
      </a:clrScheme>
    </a:extraClrScheme>
  </a:extraClrSchemeLst>
</a:theme>
</file>

<file path=ppt/theme/theme13.xml><?xml version="1.0" encoding="utf-8"?>
<a:theme xmlns:a="http://schemas.openxmlformats.org/drawingml/2006/main" name="12_Clariant">
  <a:themeElements>
    <a:clrScheme name="Clariant - Theme 4">
      <a:dk1>
        <a:sysClr val="windowText" lastClr="000000"/>
      </a:dk1>
      <a:lt1>
        <a:sysClr val="window" lastClr="FFFFFF"/>
      </a:lt1>
      <a:dk2>
        <a:srgbClr val="929292"/>
      </a:dk2>
      <a:lt2>
        <a:srgbClr val="D9D9D9"/>
      </a:lt2>
      <a:accent1>
        <a:srgbClr val="BCBCBC"/>
      </a:accent1>
      <a:accent2>
        <a:srgbClr val="636363"/>
      </a:accent2>
      <a:accent3>
        <a:srgbClr val="78B946"/>
      </a:accent3>
      <a:accent4>
        <a:srgbClr val="50C8F0"/>
      </a:accent4>
      <a:accent5>
        <a:srgbClr val="C85096"/>
      </a:accent5>
      <a:accent6>
        <a:srgbClr val="D23228"/>
      </a:accent6>
      <a:hlink>
        <a:srgbClr val="004696"/>
      </a:hlink>
      <a:folHlink>
        <a:srgbClr val="8C328C"/>
      </a:folHlink>
    </a:clrScheme>
    <a:fontScheme name="Clariant PowerPoi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5000"/>
          </a:lnSpc>
          <a:defRPr sz="1700" dirty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5000"/>
          </a:lnSpc>
          <a:defRPr sz="17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lariant - Theme 1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D23228"/>
        </a:accent3>
        <a:accent4>
          <a:srgbClr val="C85096"/>
        </a:accent4>
        <a:accent5>
          <a:srgbClr val="50C8F0"/>
        </a:accent5>
        <a:accent6>
          <a:srgbClr val="78B94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2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004696"/>
        </a:accent3>
        <a:accent4>
          <a:srgbClr val="8C328C"/>
        </a:accent4>
        <a:accent5>
          <a:srgbClr val="FF8200"/>
        </a:accent5>
        <a:accent6>
          <a:srgbClr val="FADC00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3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50C8F0"/>
        </a:accent3>
        <a:accent4>
          <a:srgbClr val="78B946"/>
        </a:accent4>
        <a:accent5>
          <a:srgbClr val="D23228"/>
        </a:accent5>
        <a:accent6>
          <a:srgbClr val="C8509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4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78B946"/>
        </a:accent3>
        <a:accent4>
          <a:srgbClr val="50C8F0"/>
        </a:accent4>
        <a:accent5>
          <a:srgbClr val="C85096"/>
        </a:accent5>
        <a:accent6>
          <a:srgbClr val="D23228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5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FF8200"/>
        </a:accent3>
        <a:accent4>
          <a:srgbClr val="FADC00"/>
        </a:accent4>
        <a:accent5>
          <a:srgbClr val="004696"/>
        </a:accent5>
        <a:accent6>
          <a:srgbClr val="8C328C"/>
        </a:accent6>
        <a:hlink>
          <a:srgbClr val="004696"/>
        </a:hlink>
        <a:folHlink>
          <a:srgbClr val="8C328C"/>
        </a:folHlink>
      </a:clrScheme>
    </a:extraClrScheme>
  </a:extraClrSchemeLst>
</a:theme>
</file>

<file path=ppt/theme/theme14.xml><?xml version="1.0" encoding="utf-8"?>
<a:theme xmlns:a="http://schemas.openxmlformats.org/drawingml/2006/main" name="13_Clariant">
  <a:themeElements>
    <a:clrScheme name="Clariant - Theme 4">
      <a:dk1>
        <a:sysClr val="windowText" lastClr="000000"/>
      </a:dk1>
      <a:lt1>
        <a:sysClr val="window" lastClr="FFFFFF"/>
      </a:lt1>
      <a:dk2>
        <a:srgbClr val="929292"/>
      </a:dk2>
      <a:lt2>
        <a:srgbClr val="D9D9D9"/>
      </a:lt2>
      <a:accent1>
        <a:srgbClr val="BCBCBC"/>
      </a:accent1>
      <a:accent2>
        <a:srgbClr val="636363"/>
      </a:accent2>
      <a:accent3>
        <a:srgbClr val="78B946"/>
      </a:accent3>
      <a:accent4>
        <a:srgbClr val="50C8F0"/>
      </a:accent4>
      <a:accent5>
        <a:srgbClr val="C85096"/>
      </a:accent5>
      <a:accent6>
        <a:srgbClr val="D23228"/>
      </a:accent6>
      <a:hlink>
        <a:srgbClr val="004696"/>
      </a:hlink>
      <a:folHlink>
        <a:srgbClr val="8C328C"/>
      </a:folHlink>
    </a:clrScheme>
    <a:fontScheme name="Clariant PowerPoi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5000"/>
          </a:lnSpc>
          <a:defRPr sz="1700" dirty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5000"/>
          </a:lnSpc>
          <a:defRPr sz="17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lariant - Theme 1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D23228"/>
        </a:accent3>
        <a:accent4>
          <a:srgbClr val="C85096"/>
        </a:accent4>
        <a:accent5>
          <a:srgbClr val="50C8F0"/>
        </a:accent5>
        <a:accent6>
          <a:srgbClr val="78B94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2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004696"/>
        </a:accent3>
        <a:accent4>
          <a:srgbClr val="8C328C"/>
        </a:accent4>
        <a:accent5>
          <a:srgbClr val="FF8200"/>
        </a:accent5>
        <a:accent6>
          <a:srgbClr val="FADC00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3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50C8F0"/>
        </a:accent3>
        <a:accent4>
          <a:srgbClr val="78B946"/>
        </a:accent4>
        <a:accent5>
          <a:srgbClr val="D23228"/>
        </a:accent5>
        <a:accent6>
          <a:srgbClr val="C8509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4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78B946"/>
        </a:accent3>
        <a:accent4>
          <a:srgbClr val="50C8F0"/>
        </a:accent4>
        <a:accent5>
          <a:srgbClr val="C85096"/>
        </a:accent5>
        <a:accent6>
          <a:srgbClr val="D23228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5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FF8200"/>
        </a:accent3>
        <a:accent4>
          <a:srgbClr val="FADC00"/>
        </a:accent4>
        <a:accent5>
          <a:srgbClr val="004696"/>
        </a:accent5>
        <a:accent6>
          <a:srgbClr val="8C328C"/>
        </a:accent6>
        <a:hlink>
          <a:srgbClr val="004696"/>
        </a:hlink>
        <a:folHlink>
          <a:srgbClr val="8C328C"/>
        </a:folHlink>
      </a:clrScheme>
    </a:extraClrScheme>
  </a:extraClrSchemeLst>
</a:theme>
</file>

<file path=ppt/theme/theme15.xml><?xml version="1.0" encoding="utf-8"?>
<a:theme xmlns:a="http://schemas.openxmlformats.org/drawingml/2006/main" name="14_Clariant">
  <a:themeElements>
    <a:clrScheme name="Clariant - Theme 4">
      <a:dk1>
        <a:sysClr val="windowText" lastClr="000000"/>
      </a:dk1>
      <a:lt1>
        <a:sysClr val="window" lastClr="FFFFFF"/>
      </a:lt1>
      <a:dk2>
        <a:srgbClr val="929292"/>
      </a:dk2>
      <a:lt2>
        <a:srgbClr val="D9D9D9"/>
      </a:lt2>
      <a:accent1>
        <a:srgbClr val="BCBCBC"/>
      </a:accent1>
      <a:accent2>
        <a:srgbClr val="636363"/>
      </a:accent2>
      <a:accent3>
        <a:srgbClr val="78B946"/>
      </a:accent3>
      <a:accent4>
        <a:srgbClr val="50C8F0"/>
      </a:accent4>
      <a:accent5>
        <a:srgbClr val="C85096"/>
      </a:accent5>
      <a:accent6>
        <a:srgbClr val="D23228"/>
      </a:accent6>
      <a:hlink>
        <a:srgbClr val="004696"/>
      </a:hlink>
      <a:folHlink>
        <a:srgbClr val="8C328C"/>
      </a:folHlink>
    </a:clrScheme>
    <a:fontScheme name="Clariant PowerPoi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5000"/>
          </a:lnSpc>
          <a:defRPr sz="1700" dirty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5000"/>
          </a:lnSpc>
          <a:defRPr sz="17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lariant - Theme 1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D23228"/>
        </a:accent3>
        <a:accent4>
          <a:srgbClr val="C85096"/>
        </a:accent4>
        <a:accent5>
          <a:srgbClr val="50C8F0"/>
        </a:accent5>
        <a:accent6>
          <a:srgbClr val="78B94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2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004696"/>
        </a:accent3>
        <a:accent4>
          <a:srgbClr val="8C328C"/>
        </a:accent4>
        <a:accent5>
          <a:srgbClr val="FF8200"/>
        </a:accent5>
        <a:accent6>
          <a:srgbClr val="FADC00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3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50C8F0"/>
        </a:accent3>
        <a:accent4>
          <a:srgbClr val="78B946"/>
        </a:accent4>
        <a:accent5>
          <a:srgbClr val="D23228"/>
        </a:accent5>
        <a:accent6>
          <a:srgbClr val="C8509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4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78B946"/>
        </a:accent3>
        <a:accent4>
          <a:srgbClr val="50C8F0"/>
        </a:accent4>
        <a:accent5>
          <a:srgbClr val="C85096"/>
        </a:accent5>
        <a:accent6>
          <a:srgbClr val="D23228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5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FF8200"/>
        </a:accent3>
        <a:accent4>
          <a:srgbClr val="FADC00"/>
        </a:accent4>
        <a:accent5>
          <a:srgbClr val="004696"/>
        </a:accent5>
        <a:accent6>
          <a:srgbClr val="8C328C"/>
        </a:accent6>
        <a:hlink>
          <a:srgbClr val="004696"/>
        </a:hlink>
        <a:folHlink>
          <a:srgbClr val="8C328C"/>
        </a:folHlink>
      </a:clrScheme>
    </a:extraClrScheme>
  </a:extraClrSchemeLst>
</a:theme>
</file>

<file path=ppt/theme/theme16.xml><?xml version="1.0" encoding="utf-8"?>
<a:theme xmlns:a="http://schemas.openxmlformats.org/drawingml/2006/main" name="15_Clariant">
  <a:themeElements>
    <a:clrScheme name="Clariant - Theme 4">
      <a:dk1>
        <a:sysClr val="windowText" lastClr="000000"/>
      </a:dk1>
      <a:lt1>
        <a:sysClr val="window" lastClr="FFFFFF"/>
      </a:lt1>
      <a:dk2>
        <a:srgbClr val="929292"/>
      </a:dk2>
      <a:lt2>
        <a:srgbClr val="D9D9D9"/>
      </a:lt2>
      <a:accent1>
        <a:srgbClr val="BCBCBC"/>
      </a:accent1>
      <a:accent2>
        <a:srgbClr val="636363"/>
      </a:accent2>
      <a:accent3>
        <a:srgbClr val="78B946"/>
      </a:accent3>
      <a:accent4>
        <a:srgbClr val="50C8F0"/>
      </a:accent4>
      <a:accent5>
        <a:srgbClr val="C85096"/>
      </a:accent5>
      <a:accent6>
        <a:srgbClr val="D23228"/>
      </a:accent6>
      <a:hlink>
        <a:srgbClr val="004696"/>
      </a:hlink>
      <a:folHlink>
        <a:srgbClr val="8C328C"/>
      </a:folHlink>
    </a:clrScheme>
    <a:fontScheme name="Clariant PowerPoi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5000"/>
          </a:lnSpc>
          <a:defRPr sz="1700" dirty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5000"/>
          </a:lnSpc>
          <a:defRPr sz="17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lariant - Theme 1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D23228"/>
        </a:accent3>
        <a:accent4>
          <a:srgbClr val="C85096"/>
        </a:accent4>
        <a:accent5>
          <a:srgbClr val="50C8F0"/>
        </a:accent5>
        <a:accent6>
          <a:srgbClr val="78B94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2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004696"/>
        </a:accent3>
        <a:accent4>
          <a:srgbClr val="8C328C"/>
        </a:accent4>
        <a:accent5>
          <a:srgbClr val="FF8200"/>
        </a:accent5>
        <a:accent6>
          <a:srgbClr val="FADC00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3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50C8F0"/>
        </a:accent3>
        <a:accent4>
          <a:srgbClr val="78B946"/>
        </a:accent4>
        <a:accent5>
          <a:srgbClr val="D23228"/>
        </a:accent5>
        <a:accent6>
          <a:srgbClr val="C8509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4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78B946"/>
        </a:accent3>
        <a:accent4>
          <a:srgbClr val="50C8F0"/>
        </a:accent4>
        <a:accent5>
          <a:srgbClr val="C85096"/>
        </a:accent5>
        <a:accent6>
          <a:srgbClr val="D23228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5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FF8200"/>
        </a:accent3>
        <a:accent4>
          <a:srgbClr val="FADC00"/>
        </a:accent4>
        <a:accent5>
          <a:srgbClr val="004696"/>
        </a:accent5>
        <a:accent6>
          <a:srgbClr val="8C328C"/>
        </a:accent6>
        <a:hlink>
          <a:srgbClr val="004696"/>
        </a:hlink>
        <a:folHlink>
          <a:srgbClr val="8C328C"/>
        </a:folHlink>
      </a:clrScheme>
    </a:extraClrScheme>
  </a:extraClrSchemeLst>
</a:theme>
</file>

<file path=ppt/theme/theme17.xml><?xml version="1.0" encoding="utf-8"?>
<a:theme xmlns:a="http://schemas.openxmlformats.org/drawingml/2006/main" name="16_Clariant">
  <a:themeElements>
    <a:clrScheme name="Clariant - Theme 1">
      <a:dk1>
        <a:sysClr val="windowText" lastClr="000000"/>
      </a:dk1>
      <a:lt1>
        <a:sysClr val="window" lastClr="FFFFFF"/>
      </a:lt1>
      <a:dk2>
        <a:srgbClr val="929292"/>
      </a:dk2>
      <a:lt2>
        <a:srgbClr val="D9D9D9"/>
      </a:lt2>
      <a:accent1>
        <a:srgbClr val="BCBCBC"/>
      </a:accent1>
      <a:accent2>
        <a:srgbClr val="636363"/>
      </a:accent2>
      <a:accent3>
        <a:srgbClr val="D23228"/>
      </a:accent3>
      <a:accent4>
        <a:srgbClr val="C85096"/>
      </a:accent4>
      <a:accent5>
        <a:srgbClr val="50C8F0"/>
      </a:accent5>
      <a:accent6>
        <a:srgbClr val="78B946"/>
      </a:accent6>
      <a:hlink>
        <a:srgbClr val="004696"/>
      </a:hlink>
      <a:folHlink>
        <a:srgbClr val="8C328C"/>
      </a:folHlink>
    </a:clrScheme>
    <a:fontScheme name="Clariant PowerPoi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5000"/>
          </a:lnSpc>
          <a:defRPr sz="1700" dirty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5000"/>
          </a:lnSpc>
          <a:defRPr sz="17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lariant - Theme 1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D23228"/>
        </a:accent3>
        <a:accent4>
          <a:srgbClr val="C85096"/>
        </a:accent4>
        <a:accent5>
          <a:srgbClr val="50C8F0"/>
        </a:accent5>
        <a:accent6>
          <a:srgbClr val="78B94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2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004696"/>
        </a:accent3>
        <a:accent4>
          <a:srgbClr val="8C328C"/>
        </a:accent4>
        <a:accent5>
          <a:srgbClr val="FF8200"/>
        </a:accent5>
        <a:accent6>
          <a:srgbClr val="FADC00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3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50C8F0"/>
        </a:accent3>
        <a:accent4>
          <a:srgbClr val="78B946"/>
        </a:accent4>
        <a:accent5>
          <a:srgbClr val="D23228"/>
        </a:accent5>
        <a:accent6>
          <a:srgbClr val="C8509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4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78B946"/>
        </a:accent3>
        <a:accent4>
          <a:srgbClr val="50C8F0"/>
        </a:accent4>
        <a:accent5>
          <a:srgbClr val="C85096"/>
        </a:accent5>
        <a:accent6>
          <a:srgbClr val="D23228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5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FF8200"/>
        </a:accent3>
        <a:accent4>
          <a:srgbClr val="FADC00"/>
        </a:accent4>
        <a:accent5>
          <a:srgbClr val="004696"/>
        </a:accent5>
        <a:accent6>
          <a:srgbClr val="8C328C"/>
        </a:accent6>
        <a:hlink>
          <a:srgbClr val="004696"/>
        </a:hlink>
        <a:folHlink>
          <a:srgbClr val="8C328C"/>
        </a:folHlink>
      </a:clrScheme>
    </a:extraClrScheme>
  </a:extraClrSchemeLst>
</a:theme>
</file>

<file path=ppt/theme/theme18.xml><?xml version="1.0" encoding="utf-8"?>
<a:theme xmlns:a="http://schemas.openxmlformats.org/drawingml/2006/main" name="17_Clariant">
  <a:themeElements>
    <a:clrScheme name="Clariant - Theme 5">
      <a:dk1>
        <a:sysClr val="windowText" lastClr="000000"/>
      </a:dk1>
      <a:lt1>
        <a:sysClr val="window" lastClr="FFFFFF"/>
      </a:lt1>
      <a:dk2>
        <a:srgbClr val="929292"/>
      </a:dk2>
      <a:lt2>
        <a:srgbClr val="D9D9D9"/>
      </a:lt2>
      <a:accent1>
        <a:srgbClr val="BCBCBC"/>
      </a:accent1>
      <a:accent2>
        <a:srgbClr val="636363"/>
      </a:accent2>
      <a:accent3>
        <a:srgbClr val="FF8200"/>
      </a:accent3>
      <a:accent4>
        <a:srgbClr val="FADC00"/>
      </a:accent4>
      <a:accent5>
        <a:srgbClr val="004696"/>
      </a:accent5>
      <a:accent6>
        <a:srgbClr val="8C328C"/>
      </a:accent6>
      <a:hlink>
        <a:srgbClr val="004696"/>
      </a:hlink>
      <a:folHlink>
        <a:srgbClr val="8C328C"/>
      </a:folHlink>
    </a:clrScheme>
    <a:fontScheme name="Clariant PowerPoi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5000"/>
          </a:lnSpc>
          <a:defRPr sz="1700" dirty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5000"/>
          </a:lnSpc>
          <a:defRPr sz="17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lariant - Theme 1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D23228"/>
        </a:accent3>
        <a:accent4>
          <a:srgbClr val="C85096"/>
        </a:accent4>
        <a:accent5>
          <a:srgbClr val="50C8F0"/>
        </a:accent5>
        <a:accent6>
          <a:srgbClr val="78B94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2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004696"/>
        </a:accent3>
        <a:accent4>
          <a:srgbClr val="8C328C"/>
        </a:accent4>
        <a:accent5>
          <a:srgbClr val="FF8200"/>
        </a:accent5>
        <a:accent6>
          <a:srgbClr val="FADC00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3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50C8F0"/>
        </a:accent3>
        <a:accent4>
          <a:srgbClr val="78B946"/>
        </a:accent4>
        <a:accent5>
          <a:srgbClr val="D23228"/>
        </a:accent5>
        <a:accent6>
          <a:srgbClr val="C8509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4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78B946"/>
        </a:accent3>
        <a:accent4>
          <a:srgbClr val="50C8F0"/>
        </a:accent4>
        <a:accent5>
          <a:srgbClr val="C85096"/>
        </a:accent5>
        <a:accent6>
          <a:srgbClr val="D23228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5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FF8200"/>
        </a:accent3>
        <a:accent4>
          <a:srgbClr val="FADC00"/>
        </a:accent4>
        <a:accent5>
          <a:srgbClr val="004696"/>
        </a:accent5>
        <a:accent6>
          <a:srgbClr val="8C328C"/>
        </a:accent6>
        <a:hlink>
          <a:srgbClr val="004696"/>
        </a:hlink>
        <a:folHlink>
          <a:srgbClr val="8C328C"/>
        </a:folHlink>
      </a:clrScheme>
    </a:extraClrScheme>
  </a:extraClrSchemeLst>
</a:theme>
</file>

<file path=ppt/theme/theme19.xml><?xml version="1.0" encoding="utf-8"?>
<a:theme xmlns:a="http://schemas.openxmlformats.org/drawingml/2006/main" name="18_Clariant">
  <a:themeElements>
    <a:clrScheme name="Clariant - Theme 5">
      <a:dk1>
        <a:sysClr val="windowText" lastClr="000000"/>
      </a:dk1>
      <a:lt1>
        <a:sysClr val="window" lastClr="FFFFFF"/>
      </a:lt1>
      <a:dk2>
        <a:srgbClr val="929292"/>
      </a:dk2>
      <a:lt2>
        <a:srgbClr val="D9D9D9"/>
      </a:lt2>
      <a:accent1>
        <a:srgbClr val="BCBCBC"/>
      </a:accent1>
      <a:accent2>
        <a:srgbClr val="636363"/>
      </a:accent2>
      <a:accent3>
        <a:srgbClr val="FF8200"/>
      </a:accent3>
      <a:accent4>
        <a:srgbClr val="FADC00"/>
      </a:accent4>
      <a:accent5>
        <a:srgbClr val="004696"/>
      </a:accent5>
      <a:accent6>
        <a:srgbClr val="8C328C"/>
      </a:accent6>
      <a:hlink>
        <a:srgbClr val="004696"/>
      </a:hlink>
      <a:folHlink>
        <a:srgbClr val="8C328C"/>
      </a:folHlink>
    </a:clrScheme>
    <a:fontScheme name="Clariant PowerPoi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5000"/>
          </a:lnSpc>
          <a:defRPr sz="1700" dirty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5000"/>
          </a:lnSpc>
          <a:defRPr sz="17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lariant - Theme 1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D23228"/>
        </a:accent3>
        <a:accent4>
          <a:srgbClr val="C85096"/>
        </a:accent4>
        <a:accent5>
          <a:srgbClr val="50C8F0"/>
        </a:accent5>
        <a:accent6>
          <a:srgbClr val="78B94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2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004696"/>
        </a:accent3>
        <a:accent4>
          <a:srgbClr val="8C328C"/>
        </a:accent4>
        <a:accent5>
          <a:srgbClr val="FF8200"/>
        </a:accent5>
        <a:accent6>
          <a:srgbClr val="FADC00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3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50C8F0"/>
        </a:accent3>
        <a:accent4>
          <a:srgbClr val="78B946"/>
        </a:accent4>
        <a:accent5>
          <a:srgbClr val="D23228"/>
        </a:accent5>
        <a:accent6>
          <a:srgbClr val="C8509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4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78B946"/>
        </a:accent3>
        <a:accent4>
          <a:srgbClr val="50C8F0"/>
        </a:accent4>
        <a:accent5>
          <a:srgbClr val="C85096"/>
        </a:accent5>
        <a:accent6>
          <a:srgbClr val="D23228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5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FF8200"/>
        </a:accent3>
        <a:accent4>
          <a:srgbClr val="FADC00"/>
        </a:accent4>
        <a:accent5>
          <a:srgbClr val="004696"/>
        </a:accent5>
        <a:accent6>
          <a:srgbClr val="8C328C"/>
        </a:accent6>
        <a:hlink>
          <a:srgbClr val="004696"/>
        </a:hlink>
        <a:folHlink>
          <a:srgbClr val="8C328C"/>
        </a:folHlink>
      </a:clrScheme>
    </a:extraClrScheme>
  </a:extraClrSchemeLst>
</a:theme>
</file>

<file path=ppt/theme/theme2.xml><?xml version="1.0" encoding="utf-8"?>
<a:theme xmlns:a="http://schemas.openxmlformats.org/drawingml/2006/main" name="Clariant">
  <a:themeElements>
    <a:clrScheme name="Clariant - Theme 3">
      <a:dk1>
        <a:sysClr val="windowText" lastClr="000000"/>
      </a:dk1>
      <a:lt1>
        <a:sysClr val="window" lastClr="FFFFFF"/>
      </a:lt1>
      <a:dk2>
        <a:srgbClr val="929292"/>
      </a:dk2>
      <a:lt2>
        <a:srgbClr val="D9D9D9"/>
      </a:lt2>
      <a:accent1>
        <a:srgbClr val="BCBCBC"/>
      </a:accent1>
      <a:accent2>
        <a:srgbClr val="636363"/>
      </a:accent2>
      <a:accent3>
        <a:srgbClr val="50C8F0"/>
      </a:accent3>
      <a:accent4>
        <a:srgbClr val="78B946"/>
      </a:accent4>
      <a:accent5>
        <a:srgbClr val="D23228"/>
      </a:accent5>
      <a:accent6>
        <a:srgbClr val="C85096"/>
      </a:accent6>
      <a:hlink>
        <a:srgbClr val="004696"/>
      </a:hlink>
      <a:folHlink>
        <a:srgbClr val="8C328C"/>
      </a:folHlink>
    </a:clrScheme>
    <a:fontScheme name="Clariant PowerPoi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5000"/>
          </a:lnSpc>
          <a:defRPr sz="1700" dirty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5000"/>
          </a:lnSpc>
          <a:defRPr sz="17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lariant - Theme 1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D23228"/>
        </a:accent3>
        <a:accent4>
          <a:srgbClr val="C85096"/>
        </a:accent4>
        <a:accent5>
          <a:srgbClr val="50C8F0"/>
        </a:accent5>
        <a:accent6>
          <a:srgbClr val="78B94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2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004696"/>
        </a:accent3>
        <a:accent4>
          <a:srgbClr val="8C328C"/>
        </a:accent4>
        <a:accent5>
          <a:srgbClr val="FF8200"/>
        </a:accent5>
        <a:accent6>
          <a:srgbClr val="FADC00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3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50C8F0"/>
        </a:accent3>
        <a:accent4>
          <a:srgbClr val="78B946"/>
        </a:accent4>
        <a:accent5>
          <a:srgbClr val="D23228"/>
        </a:accent5>
        <a:accent6>
          <a:srgbClr val="C8509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4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78B946"/>
        </a:accent3>
        <a:accent4>
          <a:srgbClr val="50C8F0"/>
        </a:accent4>
        <a:accent5>
          <a:srgbClr val="C85096"/>
        </a:accent5>
        <a:accent6>
          <a:srgbClr val="D23228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5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FF8200"/>
        </a:accent3>
        <a:accent4>
          <a:srgbClr val="FADC00"/>
        </a:accent4>
        <a:accent5>
          <a:srgbClr val="004696"/>
        </a:accent5>
        <a:accent6>
          <a:srgbClr val="8C328C"/>
        </a:accent6>
        <a:hlink>
          <a:srgbClr val="004696"/>
        </a:hlink>
        <a:folHlink>
          <a:srgbClr val="8C328C"/>
        </a:folHlink>
      </a:clrScheme>
    </a:extraClrScheme>
  </a:extraClrSchemeLst>
</a:theme>
</file>

<file path=ppt/theme/theme20.xml><?xml version="1.0" encoding="utf-8"?>
<a:theme xmlns:a="http://schemas.openxmlformats.org/drawingml/2006/main" name="19_Clariant">
  <a:themeElements>
    <a:clrScheme name="Clariant - Theme 5">
      <a:dk1>
        <a:sysClr val="windowText" lastClr="000000"/>
      </a:dk1>
      <a:lt1>
        <a:sysClr val="window" lastClr="FFFFFF"/>
      </a:lt1>
      <a:dk2>
        <a:srgbClr val="929292"/>
      </a:dk2>
      <a:lt2>
        <a:srgbClr val="D9D9D9"/>
      </a:lt2>
      <a:accent1>
        <a:srgbClr val="BCBCBC"/>
      </a:accent1>
      <a:accent2>
        <a:srgbClr val="636363"/>
      </a:accent2>
      <a:accent3>
        <a:srgbClr val="FF8200"/>
      </a:accent3>
      <a:accent4>
        <a:srgbClr val="FADC00"/>
      </a:accent4>
      <a:accent5>
        <a:srgbClr val="004696"/>
      </a:accent5>
      <a:accent6>
        <a:srgbClr val="8C328C"/>
      </a:accent6>
      <a:hlink>
        <a:srgbClr val="004696"/>
      </a:hlink>
      <a:folHlink>
        <a:srgbClr val="8C328C"/>
      </a:folHlink>
    </a:clrScheme>
    <a:fontScheme name="Clariant PowerPoi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5000"/>
          </a:lnSpc>
          <a:defRPr sz="1700" dirty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5000"/>
          </a:lnSpc>
          <a:defRPr sz="17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lariant - Theme 1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D23228"/>
        </a:accent3>
        <a:accent4>
          <a:srgbClr val="C85096"/>
        </a:accent4>
        <a:accent5>
          <a:srgbClr val="50C8F0"/>
        </a:accent5>
        <a:accent6>
          <a:srgbClr val="78B94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2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004696"/>
        </a:accent3>
        <a:accent4>
          <a:srgbClr val="8C328C"/>
        </a:accent4>
        <a:accent5>
          <a:srgbClr val="FF8200"/>
        </a:accent5>
        <a:accent6>
          <a:srgbClr val="FADC00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3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50C8F0"/>
        </a:accent3>
        <a:accent4>
          <a:srgbClr val="78B946"/>
        </a:accent4>
        <a:accent5>
          <a:srgbClr val="D23228"/>
        </a:accent5>
        <a:accent6>
          <a:srgbClr val="C8509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4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78B946"/>
        </a:accent3>
        <a:accent4>
          <a:srgbClr val="50C8F0"/>
        </a:accent4>
        <a:accent5>
          <a:srgbClr val="C85096"/>
        </a:accent5>
        <a:accent6>
          <a:srgbClr val="D23228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5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FF8200"/>
        </a:accent3>
        <a:accent4>
          <a:srgbClr val="FADC00"/>
        </a:accent4>
        <a:accent5>
          <a:srgbClr val="004696"/>
        </a:accent5>
        <a:accent6>
          <a:srgbClr val="8C328C"/>
        </a:accent6>
        <a:hlink>
          <a:srgbClr val="004696"/>
        </a:hlink>
        <a:folHlink>
          <a:srgbClr val="8C328C"/>
        </a:folHlink>
      </a:clrScheme>
    </a:extraClrScheme>
  </a:extraClrSchemeLst>
</a:theme>
</file>

<file path=ppt/theme/theme21.xml><?xml version="1.0" encoding="utf-8"?>
<a:theme xmlns:a="http://schemas.openxmlformats.org/drawingml/2006/main" name="20_Clariant">
  <a:themeElements>
    <a:clrScheme name="Clariant - Theme 5">
      <a:dk1>
        <a:sysClr val="windowText" lastClr="000000"/>
      </a:dk1>
      <a:lt1>
        <a:sysClr val="window" lastClr="FFFFFF"/>
      </a:lt1>
      <a:dk2>
        <a:srgbClr val="929292"/>
      </a:dk2>
      <a:lt2>
        <a:srgbClr val="D9D9D9"/>
      </a:lt2>
      <a:accent1>
        <a:srgbClr val="BCBCBC"/>
      </a:accent1>
      <a:accent2>
        <a:srgbClr val="636363"/>
      </a:accent2>
      <a:accent3>
        <a:srgbClr val="FF8200"/>
      </a:accent3>
      <a:accent4>
        <a:srgbClr val="FADC00"/>
      </a:accent4>
      <a:accent5>
        <a:srgbClr val="004696"/>
      </a:accent5>
      <a:accent6>
        <a:srgbClr val="8C328C"/>
      </a:accent6>
      <a:hlink>
        <a:srgbClr val="004696"/>
      </a:hlink>
      <a:folHlink>
        <a:srgbClr val="8C328C"/>
      </a:folHlink>
    </a:clrScheme>
    <a:fontScheme name="Clariant PowerPoi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5000"/>
          </a:lnSpc>
          <a:defRPr sz="1700" dirty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5000"/>
          </a:lnSpc>
          <a:defRPr sz="17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lariant - Theme 1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D23228"/>
        </a:accent3>
        <a:accent4>
          <a:srgbClr val="C85096"/>
        </a:accent4>
        <a:accent5>
          <a:srgbClr val="50C8F0"/>
        </a:accent5>
        <a:accent6>
          <a:srgbClr val="78B94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2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004696"/>
        </a:accent3>
        <a:accent4>
          <a:srgbClr val="8C328C"/>
        </a:accent4>
        <a:accent5>
          <a:srgbClr val="FF8200"/>
        </a:accent5>
        <a:accent6>
          <a:srgbClr val="FADC00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3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50C8F0"/>
        </a:accent3>
        <a:accent4>
          <a:srgbClr val="78B946"/>
        </a:accent4>
        <a:accent5>
          <a:srgbClr val="D23228"/>
        </a:accent5>
        <a:accent6>
          <a:srgbClr val="C8509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4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78B946"/>
        </a:accent3>
        <a:accent4>
          <a:srgbClr val="50C8F0"/>
        </a:accent4>
        <a:accent5>
          <a:srgbClr val="C85096"/>
        </a:accent5>
        <a:accent6>
          <a:srgbClr val="D23228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5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FF8200"/>
        </a:accent3>
        <a:accent4>
          <a:srgbClr val="FADC00"/>
        </a:accent4>
        <a:accent5>
          <a:srgbClr val="004696"/>
        </a:accent5>
        <a:accent6>
          <a:srgbClr val="8C328C"/>
        </a:accent6>
        <a:hlink>
          <a:srgbClr val="004696"/>
        </a:hlink>
        <a:folHlink>
          <a:srgbClr val="8C328C"/>
        </a:folHlink>
      </a:clrScheme>
    </a:extraClrScheme>
  </a:extraClrSchemeLst>
</a:theme>
</file>

<file path=ppt/theme/theme22.xml><?xml version="1.0" encoding="utf-8"?>
<a:theme xmlns:a="http://schemas.openxmlformats.org/drawingml/2006/main" name="21_Clariant">
  <a:themeElements>
    <a:clrScheme name="Clariant - Theme 5">
      <a:dk1>
        <a:sysClr val="windowText" lastClr="000000"/>
      </a:dk1>
      <a:lt1>
        <a:sysClr val="window" lastClr="FFFFFF"/>
      </a:lt1>
      <a:dk2>
        <a:srgbClr val="929292"/>
      </a:dk2>
      <a:lt2>
        <a:srgbClr val="D9D9D9"/>
      </a:lt2>
      <a:accent1>
        <a:srgbClr val="BCBCBC"/>
      </a:accent1>
      <a:accent2>
        <a:srgbClr val="636363"/>
      </a:accent2>
      <a:accent3>
        <a:srgbClr val="FF8200"/>
      </a:accent3>
      <a:accent4>
        <a:srgbClr val="FADC00"/>
      </a:accent4>
      <a:accent5>
        <a:srgbClr val="004696"/>
      </a:accent5>
      <a:accent6>
        <a:srgbClr val="8C328C"/>
      </a:accent6>
      <a:hlink>
        <a:srgbClr val="004696"/>
      </a:hlink>
      <a:folHlink>
        <a:srgbClr val="8C328C"/>
      </a:folHlink>
    </a:clrScheme>
    <a:fontScheme name="Clariant PowerPoi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5000"/>
          </a:lnSpc>
          <a:defRPr sz="1700" dirty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5000"/>
          </a:lnSpc>
          <a:defRPr sz="17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lariant - Theme 1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D23228"/>
        </a:accent3>
        <a:accent4>
          <a:srgbClr val="C85096"/>
        </a:accent4>
        <a:accent5>
          <a:srgbClr val="50C8F0"/>
        </a:accent5>
        <a:accent6>
          <a:srgbClr val="78B94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2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004696"/>
        </a:accent3>
        <a:accent4>
          <a:srgbClr val="8C328C"/>
        </a:accent4>
        <a:accent5>
          <a:srgbClr val="FF8200"/>
        </a:accent5>
        <a:accent6>
          <a:srgbClr val="FADC00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3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50C8F0"/>
        </a:accent3>
        <a:accent4>
          <a:srgbClr val="78B946"/>
        </a:accent4>
        <a:accent5>
          <a:srgbClr val="D23228"/>
        </a:accent5>
        <a:accent6>
          <a:srgbClr val="C8509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4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78B946"/>
        </a:accent3>
        <a:accent4>
          <a:srgbClr val="50C8F0"/>
        </a:accent4>
        <a:accent5>
          <a:srgbClr val="C85096"/>
        </a:accent5>
        <a:accent6>
          <a:srgbClr val="D23228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5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FF8200"/>
        </a:accent3>
        <a:accent4>
          <a:srgbClr val="FADC00"/>
        </a:accent4>
        <a:accent5>
          <a:srgbClr val="004696"/>
        </a:accent5>
        <a:accent6>
          <a:srgbClr val="8C328C"/>
        </a:accent6>
        <a:hlink>
          <a:srgbClr val="004696"/>
        </a:hlink>
        <a:folHlink>
          <a:srgbClr val="8C328C"/>
        </a:folHlink>
      </a:clrScheme>
    </a:extraClrScheme>
  </a:extraClrSchemeLst>
</a:theme>
</file>

<file path=ppt/theme/theme23.xml><?xml version="1.0" encoding="utf-8"?>
<a:theme xmlns:a="http://schemas.openxmlformats.org/drawingml/2006/main" name="22_Clariant">
  <a:themeElements>
    <a:clrScheme name="Clariant - Theme 4">
      <a:dk1>
        <a:sysClr val="windowText" lastClr="000000"/>
      </a:dk1>
      <a:lt1>
        <a:sysClr val="window" lastClr="FFFFFF"/>
      </a:lt1>
      <a:dk2>
        <a:srgbClr val="929292"/>
      </a:dk2>
      <a:lt2>
        <a:srgbClr val="D9D9D9"/>
      </a:lt2>
      <a:accent1>
        <a:srgbClr val="BCBCBC"/>
      </a:accent1>
      <a:accent2>
        <a:srgbClr val="636363"/>
      </a:accent2>
      <a:accent3>
        <a:srgbClr val="78B946"/>
      </a:accent3>
      <a:accent4>
        <a:srgbClr val="50C8F0"/>
      </a:accent4>
      <a:accent5>
        <a:srgbClr val="C85096"/>
      </a:accent5>
      <a:accent6>
        <a:srgbClr val="D23228"/>
      </a:accent6>
      <a:hlink>
        <a:srgbClr val="004696"/>
      </a:hlink>
      <a:folHlink>
        <a:srgbClr val="8C328C"/>
      </a:folHlink>
    </a:clrScheme>
    <a:fontScheme name="Clariant PowerPoi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5000"/>
          </a:lnSpc>
          <a:defRPr sz="1700" dirty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5000"/>
          </a:lnSpc>
          <a:defRPr sz="17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lariant - Theme 1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D23228"/>
        </a:accent3>
        <a:accent4>
          <a:srgbClr val="C85096"/>
        </a:accent4>
        <a:accent5>
          <a:srgbClr val="50C8F0"/>
        </a:accent5>
        <a:accent6>
          <a:srgbClr val="78B94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2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004696"/>
        </a:accent3>
        <a:accent4>
          <a:srgbClr val="8C328C"/>
        </a:accent4>
        <a:accent5>
          <a:srgbClr val="FF8200"/>
        </a:accent5>
        <a:accent6>
          <a:srgbClr val="FADC00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3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50C8F0"/>
        </a:accent3>
        <a:accent4>
          <a:srgbClr val="78B946"/>
        </a:accent4>
        <a:accent5>
          <a:srgbClr val="D23228"/>
        </a:accent5>
        <a:accent6>
          <a:srgbClr val="C8509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4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78B946"/>
        </a:accent3>
        <a:accent4>
          <a:srgbClr val="50C8F0"/>
        </a:accent4>
        <a:accent5>
          <a:srgbClr val="C85096"/>
        </a:accent5>
        <a:accent6>
          <a:srgbClr val="D23228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5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FF8200"/>
        </a:accent3>
        <a:accent4>
          <a:srgbClr val="FADC00"/>
        </a:accent4>
        <a:accent5>
          <a:srgbClr val="004696"/>
        </a:accent5>
        <a:accent6>
          <a:srgbClr val="8C328C"/>
        </a:accent6>
        <a:hlink>
          <a:srgbClr val="004696"/>
        </a:hlink>
        <a:folHlink>
          <a:srgbClr val="8C328C"/>
        </a:folHlink>
      </a:clrScheme>
    </a:extraClrScheme>
  </a:extraClrSchemeLst>
</a:theme>
</file>

<file path=ppt/theme/theme2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lariant">
  <a:themeElements>
    <a:clrScheme name="Clariant - Theme 3">
      <a:dk1>
        <a:sysClr val="windowText" lastClr="000000"/>
      </a:dk1>
      <a:lt1>
        <a:sysClr val="window" lastClr="FFFFFF"/>
      </a:lt1>
      <a:dk2>
        <a:srgbClr val="929292"/>
      </a:dk2>
      <a:lt2>
        <a:srgbClr val="D9D9D9"/>
      </a:lt2>
      <a:accent1>
        <a:srgbClr val="BCBCBC"/>
      </a:accent1>
      <a:accent2>
        <a:srgbClr val="636363"/>
      </a:accent2>
      <a:accent3>
        <a:srgbClr val="50C8F0"/>
      </a:accent3>
      <a:accent4>
        <a:srgbClr val="78B946"/>
      </a:accent4>
      <a:accent5>
        <a:srgbClr val="D23228"/>
      </a:accent5>
      <a:accent6>
        <a:srgbClr val="C85096"/>
      </a:accent6>
      <a:hlink>
        <a:srgbClr val="004696"/>
      </a:hlink>
      <a:folHlink>
        <a:srgbClr val="8C328C"/>
      </a:folHlink>
    </a:clrScheme>
    <a:fontScheme name="Clariant PowerPoi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5000"/>
          </a:lnSpc>
          <a:defRPr sz="1700" dirty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5000"/>
          </a:lnSpc>
          <a:defRPr sz="17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lariant - Theme 1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D23228"/>
        </a:accent3>
        <a:accent4>
          <a:srgbClr val="C85096"/>
        </a:accent4>
        <a:accent5>
          <a:srgbClr val="50C8F0"/>
        </a:accent5>
        <a:accent6>
          <a:srgbClr val="78B94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2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004696"/>
        </a:accent3>
        <a:accent4>
          <a:srgbClr val="8C328C"/>
        </a:accent4>
        <a:accent5>
          <a:srgbClr val="FF8200"/>
        </a:accent5>
        <a:accent6>
          <a:srgbClr val="FADC00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3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50C8F0"/>
        </a:accent3>
        <a:accent4>
          <a:srgbClr val="78B946"/>
        </a:accent4>
        <a:accent5>
          <a:srgbClr val="D23228"/>
        </a:accent5>
        <a:accent6>
          <a:srgbClr val="C8509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4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78B946"/>
        </a:accent3>
        <a:accent4>
          <a:srgbClr val="50C8F0"/>
        </a:accent4>
        <a:accent5>
          <a:srgbClr val="C85096"/>
        </a:accent5>
        <a:accent6>
          <a:srgbClr val="D23228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5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FF8200"/>
        </a:accent3>
        <a:accent4>
          <a:srgbClr val="FADC00"/>
        </a:accent4>
        <a:accent5>
          <a:srgbClr val="004696"/>
        </a:accent5>
        <a:accent6>
          <a:srgbClr val="8C328C"/>
        </a:accent6>
        <a:hlink>
          <a:srgbClr val="004696"/>
        </a:hlink>
        <a:folHlink>
          <a:srgbClr val="8C328C"/>
        </a:folHlink>
      </a:clrScheme>
    </a:extraClrScheme>
  </a:extraClrSchemeLst>
</a:theme>
</file>

<file path=ppt/theme/theme4.xml><?xml version="1.0" encoding="utf-8"?>
<a:theme xmlns:a="http://schemas.openxmlformats.org/drawingml/2006/main" name="2_Clariant">
  <a:themeElements>
    <a:clrScheme name="Clariant - Theme 3">
      <a:dk1>
        <a:sysClr val="windowText" lastClr="000000"/>
      </a:dk1>
      <a:lt1>
        <a:sysClr val="window" lastClr="FFFFFF"/>
      </a:lt1>
      <a:dk2>
        <a:srgbClr val="929292"/>
      </a:dk2>
      <a:lt2>
        <a:srgbClr val="D9D9D9"/>
      </a:lt2>
      <a:accent1>
        <a:srgbClr val="BCBCBC"/>
      </a:accent1>
      <a:accent2>
        <a:srgbClr val="636363"/>
      </a:accent2>
      <a:accent3>
        <a:srgbClr val="50C8F0"/>
      </a:accent3>
      <a:accent4>
        <a:srgbClr val="78B946"/>
      </a:accent4>
      <a:accent5>
        <a:srgbClr val="D23228"/>
      </a:accent5>
      <a:accent6>
        <a:srgbClr val="C85096"/>
      </a:accent6>
      <a:hlink>
        <a:srgbClr val="004696"/>
      </a:hlink>
      <a:folHlink>
        <a:srgbClr val="8C328C"/>
      </a:folHlink>
    </a:clrScheme>
    <a:fontScheme name="Clariant PowerPoi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5000"/>
          </a:lnSpc>
          <a:defRPr sz="1700" dirty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5000"/>
          </a:lnSpc>
          <a:defRPr sz="17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lariant - Theme 1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D23228"/>
        </a:accent3>
        <a:accent4>
          <a:srgbClr val="C85096"/>
        </a:accent4>
        <a:accent5>
          <a:srgbClr val="50C8F0"/>
        </a:accent5>
        <a:accent6>
          <a:srgbClr val="78B94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2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004696"/>
        </a:accent3>
        <a:accent4>
          <a:srgbClr val="8C328C"/>
        </a:accent4>
        <a:accent5>
          <a:srgbClr val="FF8200"/>
        </a:accent5>
        <a:accent6>
          <a:srgbClr val="FADC00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3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50C8F0"/>
        </a:accent3>
        <a:accent4>
          <a:srgbClr val="78B946"/>
        </a:accent4>
        <a:accent5>
          <a:srgbClr val="D23228"/>
        </a:accent5>
        <a:accent6>
          <a:srgbClr val="C8509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4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78B946"/>
        </a:accent3>
        <a:accent4>
          <a:srgbClr val="50C8F0"/>
        </a:accent4>
        <a:accent5>
          <a:srgbClr val="C85096"/>
        </a:accent5>
        <a:accent6>
          <a:srgbClr val="D23228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5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FF8200"/>
        </a:accent3>
        <a:accent4>
          <a:srgbClr val="FADC00"/>
        </a:accent4>
        <a:accent5>
          <a:srgbClr val="004696"/>
        </a:accent5>
        <a:accent6>
          <a:srgbClr val="8C328C"/>
        </a:accent6>
        <a:hlink>
          <a:srgbClr val="004696"/>
        </a:hlink>
        <a:folHlink>
          <a:srgbClr val="8C328C"/>
        </a:folHlink>
      </a:clrScheme>
    </a:extraClrScheme>
  </a:extraClrSchemeLst>
</a:theme>
</file>

<file path=ppt/theme/theme5.xml><?xml version="1.0" encoding="utf-8"?>
<a:theme xmlns:a="http://schemas.openxmlformats.org/drawingml/2006/main" name="3_Clariant">
  <a:themeElements>
    <a:clrScheme name="Clariant - Theme 5">
      <a:dk1>
        <a:sysClr val="windowText" lastClr="000000"/>
      </a:dk1>
      <a:lt1>
        <a:sysClr val="window" lastClr="FFFFFF"/>
      </a:lt1>
      <a:dk2>
        <a:srgbClr val="929292"/>
      </a:dk2>
      <a:lt2>
        <a:srgbClr val="D9D9D9"/>
      </a:lt2>
      <a:accent1>
        <a:srgbClr val="BCBCBC"/>
      </a:accent1>
      <a:accent2>
        <a:srgbClr val="636363"/>
      </a:accent2>
      <a:accent3>
        <a:srgbClr val="FF8200"/>
      </a:accent3>
      <a:accent4>
        <a:srgbClr val="FADC00"/>
      </a:accent4>
      <a:accent5>
        <a:srgbClr val="004696"/>
      </a:accent5>
      <a:accent6>
        <a:srgbClr val="8C328C"/>
      </a:accent6>
      <a:hlink>
        <a:srgbClr val="004696"/>
      </a:hlink>
      <a:folHlink>
        <a:srgbClr val="8C328C"/>
      </a:folHlink>
    </a:clrScheme>
    <a:fontScheme name="Clariant PowerPoi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5000"/>
          </a:lnSpc>
          <a:defRPr sz="1700" dirty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5000"/>
          </a:lnSpc>
          <a:defRPr sz="17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lariant - Theme 1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D23228"/>
        </a:accent3>
        <a:accent4>
          <a:srgbClr val="C85096"/>
        </a:accent4>
        <a:accent5>
          <a:srgbClr val="50C8F0"/>
        </a:accent5>
        <a:accent6>
          <a:srgbClr val="78B94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2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004696"/>
        </a:accent3>
        <a:accent4>
          <a:srgbClr val="8C328C"/>
        </a:accent4>
        <a:accent5>
          <a:srgbClr val="FF8200"/>
        </a:accent5>
        <a:accent6>
          <a:srgbClr val="FADC00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3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50C8F0"/>
        </a:accent3>
        <a:accent4>
          <a:srgbClr val="78B946"/>
        </a:accent4>
        <a:accent5>
          <a:srgbClr val="D23228"/>
        </a:accent5>
        <a:accent6>
          <a:srgbClr val="C8509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4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78B946"/>
        </a:accent3>
        <a:accent4>
          <a:srgbClr val="50C8F0"/>
        </a:accent4>
        <a:accent5>
          <a:srgbClr val="C85096"/>
        </a:accent5>
        <a:accent6>
          <a:srgbClr val="D23228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5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FF8200"/>
        </a:accent3>
        <a:accent4>
          <a:srgbClr val="FADC00"/>
        </a:accent4>
        <a:accent5>
          <a:srgbClr val="004696"/>
        </a:accent5>
        <a:accent6>
          <a:srgbClr val="8C328C"/>
        </a:accent6>
        <a:hlink>
          <a:srgbClr val="004696"/>
        </a:hlink>
        <a:folHlink>
          <a:srgbClr val="8C328C"/>
        </a:folHlink>
      </a:clrScheme>
    </a:extraClrScheme>
  </a:extraClrSchemeLst>
</a:theme>
</file>

<file path=ppt/theme/theme6.xml><?xml version="1.0" encoding="utf-8"?>
<a:theme xmlns:a="http://schemas.openxmlformats.org/drawingml/2006/main" name="4_Clariant">
  <a:themeElements>
    <a:clrScheme name="Clariant - Theme 5">
      <a:dk1>
        <a:sysClr val="windowText" lastClr="000000"/>
      </a:dk1>
      <a:lt1>
        <a:sysClr val="window" lastClr="FFFFFF"/>
      </a:lt1>
      <a:dk2>
        <a:srgbClr val="929292"/>
      </a:dk2>
      <a:lt2>
        <a:srgbClr val="D9D9D9"/>
      </a:lt2>
      <a:accent1>
        <a:srgbClr val="BCBCBC"/>
      </a:accent1>
      <a:accent2>
        <a:srgbClr val="636363"/>
      </a:accent2>
      <a:accent3>
        <a:srgbClr val="FF8200"/>
      </a:accent3>
      <a:accent4>
        <a:srgbClr val="FADC00"/>
      </a:accent4>
      <a:accent5>
        <a:srgbClr val="004696"/>
      </a:accent5>
      <a:accent6>
        <a:srgbClr val="8C328C"/>
      </a:accent6>
      <a:hlink>
        <a:srgbClr val="004696"/>
      </a:hlink>
      <a:folHlink>
        <a:srgbClr val="8C328C"/>
      </a:folHlink>
    </a:clrScheme>
    <a:fontScheme name="Clariant PowerPoi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5000"/>
          </a:lnSpc>
          <a:defRPr sz="1700" dirty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5000"/>
          </a:lnSpc>
          <a:defRPr sz="17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lariant - Theme 1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D23228"/>
        </a:accent3>
        <a:accent4>
          <a:srgbClr val="C85096"/>
        </a:accent4>
        <a:accent5>
          <a:srgbClr val="50C8F0"/>
        </a:accent5>
        <a:accent6>
          <a:srgbClr val="78B94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2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004696"/>
        </a:accent3>
        <a:accent4>
          <a:srgbClr val="8C328C"/>
        </a:accent4>
        <a:accent5>
          <a:srgbClr val="FF8200"/>
        </a:accent5>
        <a:accent6>
          <a:srgbClr val="FADC00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3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50C8F0"/>
        </a:accent3>
        <a:accent4>
          <a:srgbClr val="78B946"/>
        </a:accent4>
        <a:accent5>
          <a:srgbClr val="D23228"/>
        </a:accent5>
        <a:accent6>
          <a:srgbClr val="C8509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4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78B946"/>
        </a:accent3>
        <a:accent4>
          <a:srgbClr val="50C8F0"/>
        </a:accent4>
        <a:accent5>
          <a:srgbClr val="C85096"/>
        </a:accent5>
        <a:accent6>
          <a:srgbClr val="D23228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5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FF8200"/>
        </a:accent3>
        <a:accent4>
          <a:srgbClr val="FADC00"/>
        </a:accent4>
        <a:accent5>
          <a:srgbClr val="004696"/>
        </a:accent5>
        <a:accent6>
          <a:srgbClr val="8C328C"/>
        </a:accent6>
        <a:hlink>
          <a:srgbClr val="004696"/>
        </a:hlink>
        <a:folHlink>
          <a:srgbClr val="8C328C"/>
        </a:folHlink>
      </a:clrScheme>
    </a:extraClrScheme>
  </a:extraClrSchemeLst>
</a:theme>
</file>

<file path=ppt/theme/theme7.xml><?xml version="1.0" encoding="utf-8"?>
<a:theme xmlns:a="http://schemas.openxmlformats.org/drawingml/2006/main" name="5_Clariant">
  <a:themeElements>
    <a:clrScheme name="Clariant - Theme 5">
      <a:dk1>
        <a:sysClr val="windowText" lastClr="000000"/>
      </a:dk1>
      <a:lt1>
        <a:sysClr val="window" lastClr="FFFFFF"/>
      </a:lt1>
      <a:dk2>
        <a:srgbClr val="929292"/>
      </a:dk2>
      <a:lt2>
        <a:srgbClr val="D9D9D9"/>
      </a:lt2>
      <a:accent1>
        <a:srgbClr val="BCBCBC"/>
      </a:accent1>
      <a:accent2>
        <a:srgbClr val="636363"/>
      </a:accent2>
      <a:accent3>
        <a:srgbClr val="FF8200"/>
      </a:accent3>
      <a:accent4>
        <a:srgbClr val="FADC00"/>
      </a:accent4>
      <a:accent5>
        <a:srgbClr val="004696"/>
      </a:accent5>
      <a:accent6>
        <a:srgbClr val="8C328C"/>
      </a:accent6>
      <a:hlink>
        <a:srgbClr val="004696"/>
      </a:hlink>
      <a:folHlink>
        <a:srgbClr val="8C328C"/>
      </a:folHlink>
    </a:clrScheme>
    <a:fontScheme name="Clariant PowerPoi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5000"/>
          </a:lnSpc>
          <a:defRPr sz="1700" dirty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5000"/>
          </a:lnSpc>
          <a:defRPr sz="17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lariant - Theme 1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D23228"/>
        </a:accent3>
        <a:accent4>
          <a:srgbClr val="C85096"/>
        </a:accent4>
        <a:accent5>
          <a:srgbClr val="50C8F0"/>
        </a:accent5>
        <a:accent6>
          <a:srgbClr val="78B94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2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004696"/>
        </a:accent3>
        <a:accent4>
          <a:srgbClr val="8C328C"/>
        </a:accent4>
        <a:accent5>
          <a:srgbClr val="FF8200"/>
        </a:accent5>
        <a:accent6>
          <a:srgbClr val="FADC00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3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50C8F0"/>
        </a:accent3>
        <a:accent4>
          <a:srgbClr val="78B946"/>
        </a:accent4>
        <a:accent5>
          <a:srgbClr val="D23228"/>
        </a:accent5>
        <a:accent6>
          <a:srgbClr val="C8509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4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78B946"/>
        </a:accent3>
        <a:accent4>
          <a:srgbClr val="50C8F0"/>
        </a:accent4>
        <a:accent5>
          <a:srgbClr val="C85096"/>
        </a:accent5>
        <a:accent6>
          <a:srgbClr val="D23228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5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FF8200"/>
        </a:accent3>
        <a:accent4>
          <a:srgbClr val="FADC00"/>
        </a:accent4>
        <a:accent5>
          <a:srgbClr val="004696"/>
        </a:accent5>
        <a:accent6>
          <a:srgbClr val="8C328C"/>
        </a:accent6>
        <a:hlink>
          <a:srgbClr val="004696"/>
        </a:hlink>
        <a:folHlink>
          <a:srgbClr val="8C328C"/>
        </a:folHlink>
      </a:clrScheme>
    </a:extraClrScheme>
  </a:extraClrSchemeLst>
</a:theme>
</file>

<file path=ppt/theme/theme8.xml><?xml version="1.0" encoding="utf-8"?>
<a:theme xmlns:a="http://schemas.openxmlformats.org/drawingml/2006/main" name="6_Clariant">
  <a:themeElements>
    <a:clrScheme name="Clariant - Theme 5">
      <a:dk1>
        <a:sysClr val="windowText" lastClr="000000"/>
      </a:dk1>
      <a:lt1>
        <a:sysClr val="window" lastClr="FFFFFF"/>
      </a:lt1>
      <a:dk2>
        <a:srgbClr val="929292"/>
      </a:dk2>
      <a:lt2>
        <a:srgbClr val="D9D9D9"/>
      </a:lt2>
      <a:accent1>
        <a:srgbClr val="BCBCBC"/>
      </a:accent1>
      <a:accent2>
        <a:srgbClr val="636363"/>
      </a:accent2>
      <a:accent3>
        <a:srgbClr val="FF8200"/>
      </a:accent3>
      <a:accent4>
        <a:srgbClr val="FADC00"/>
      </a:accent4>
      <a:accent5>
        <a:srgbClr val="004696"/>
      </a:accent5>
      <a:accent6>
        <a:srgbClr val="8C328C"/>
      </a:accent6>
      <a:hlink>
        <a:srgbClr val="004696"/>
      </a:hlink>
      <a:folHlink>
        <a:srgbClr val="8C328C"/>
      </a:folHlink>
    </a:clrScheme>
    <a:fontScheme name="Clariant PowerPoi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5000"/>
          </a:lnSpc>
          <a:defRPr sz="1700" dirty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5000"/>
          </a:lnSpc>
          <a:defRPr sz="17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lariant - Theme 1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D23228"/>
        </a:accent3>
        <a:accent4>
          <a:srgbClr val="C85096"/>
        </a:accent4>
        <a:accent5>
          <a:srgbClr val="50C8F0"/>
        </a:accent5>
        <a:accent6>
          <a:srgbClr val="78B94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2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004696"/>
        </a:accent3>
        <a:accent4>
          <a:srgbClr val="8C328C"/>
        </a:accent4>
        <a:accent5>
          <a:srgbClr val="FF8200"/>
        </a:accent5>
        <a:accent6>
          <a:srgbClr val="FADC00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3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50C8F0"/>
        </a:accent3>
        <a:accent4>
          <a:srgbClr val="78B946"/>
        </a:accent4>
        <a:accent5>
          <a:srgbClr val="D23228"/>
        </a:accent5>
        <a:accent6>
          <a:srgbClr val="C8509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4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78B946"/>
        </a:accent3>
        <a:accent4>
          <a:srgbClr val="50C8F0"/>
        </a:accent4>
        <a:accent5>
          <a:srgbClr val="C85096"/>
        </a:accent5>
        <a:accent6>
          <a:srgbClr val="D23228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5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FF8200"/>
        </a:accent3>
        <a:accent4>
          <a:srgbClr val="FADC00"/>
        </a:accent4>
        <a:accent5>
          <a:srgbClr val="004696"/>
        </a:accent5>
        <a:accent6>
          <a:srgbClr val="8C328C"/>
        </a:accent6>
        <a:hlink>
          <a:srgbClr val="004696"/>
        </a:hlink>
        <a:folHlink>
          <a:srgbClr val="8C328C"/>
        </a:folHlink>
      </a:clrScheme>
    </a:extraClrScheme>
  </a:extraClrSchemeLst>
</a:theme>
</file>

<file path=ppt/theme/theme9.xml><?xml version="1.0" encoding="utf-8"?>
<a:theme xmlns:a="http://schemas.openxmlformats.org/drawingml/2006/main" name="7_Clariant">
  <a:themeElements>
    <a:clrScheme name="Clariant - Theme 5">
      <a:dk1>
        <a:sysClr val="windowText" lastClr="000000"/>
      </a:dk1>
      <a:lt1>
        <a:sysClr val="window" lastClr="FFFFFF"/>
      </a:lt1>
      <a:dk2>
        <a:srgbClr val="929292"/>
      </a:dk2>
      <a:lt2>
        <a:srgbClr val="D9D9D9"/>
      </a:lt2>
      <a:accent1>
        <a:srgbClr val="BCBCBC"/>
      </a:accent1>
      <a:accent2>
        <a:srgbClr val="636363"/>
      </a:accent2>
      <a:accent3>
        <a:srgbClr val="FF8200"/>
      </a:accent3>
      <a:accent4>
        <a:srgbClr val="FADC00"/>
      </a:accent4>
      <a:accent5>
        <a:srgbClr val="004696"/>
      </a:accent5>
      <a:accent6>
        <a:srgbClr val="8C328C"/>
      </a:accent6>
      <a:hlink>
        <a:srgbClr val="004696"/>
      </a:hlink>
      <a:folHlink>
        <a:srgbClr val="8C328C"/>
      </a:folHlink>
    </a:clrScheme>
    <a:fontScheme name="Clariant PowerPoint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lnSpc>
            <a:spcPct val="105000"/>
          </a:lnSpc>
          <a:defRPr sz="1700" dirty="0"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5000"/>
          </a:lnSpc>
          <a:defRPr sz="17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lariant - Theme 1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D23228"/>
        </a:accent3>
        <a:accent4>
          <a:srgbClr val="C85096"/>
        </a:accent4>
        <a:accent5>
          <a:srgbClr val="50C8F0"/>
        </a:accent5>
        <a:accent6>
          <a:srgbClr val="78B94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2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004696"/>
        </a:accent3>
        <a:accent4>
          <a:srgbClr val="8C328C"/>
        </a:accent4>
        <a:accent5>
          <a:srgbClr val="FF8200"/>
        </a:accent5>
        <a:accent6>
          <a:srgbClr val="FADC00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3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50C8F0"/>
        </a:accent3>
        <a:accent4>
          <a:srgbClr val="78B946"/>
        </a:accent4>
        <a:accent5>
          <a:srgbClr val="D23228"/>
        </a:accent5>
        <a:accent6>
          <a:srgbClr val="C85096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4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78B946"/>
        </a:accent3>
        <a:accent4>
          <a:srgbClr val="50C8F0"/>
        </a:accent4>
        <a:accent5>
          <a:srgbClr val="C85096"/>
        </a:accent5>
        <a:accent6>
          <a:srgbClr val="D23228"/>
        </a:accent6>
        <a:hlink>
          <a:srgbClr val="004696"/>
        </a:hlink>
        <a:folHlink>
          <a:srgbClr val="8C328C"/>
        </a:folHlink>
      </a:clrScheme>
    </a:extraClrScheme>
    <a:extraClrScheme>
      <a:clrScheme name="Clariant - Theme 5">
        <a:dk1>
          <a:sysClr val="windowText" lastClr="000000"/>
        </a:dk1>
        <a:lt1>
          <a:sysClr val="window" lastClr="FFFFFF"/>
        </a:lt1>
        <a:dk2>
          <a:srgbClr val="929292"/>
        </a:dk2>
        <a:lt2>
          <a:srgbClr val="D9D9D9"/>
        </a:lt2>
        <a:accent1>
          <a:srgbClr val="BCBCBC"/>
        </a:accent1>
        <a:accent2>
          <a:srgbClr val="636363"/>
        </a:accent2>
        <a:accent3>
          <a:srgbClr val="FF8200"/>
        </a:accent3>
        <a:accent4>
          <a:srgbClr val="FADC00"/>
        </a:accent4>
        <a:accent5>
          <a:srgbClr val="004696"/>
        </a:accent5>
        <a:accent6>
          <a:srgbClr val="8C328C"/>
        </a:accent6>
        <a:hlink>
          <a:srgbClr val="004696"/>
        </a:hlink>
        <a:folHlink>
          <a:srgbClr val="8C328C"/>
        </a:folHlink>
      </a:clrScheme>
    </a:extraClrScheme>
  </a:extraClrSchemeLst>
</a:theme>
</file>

<file path=ppt/theme/themeOverride1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10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100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01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02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03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04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05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06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07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08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09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1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110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11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12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13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14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15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16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17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18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19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2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120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21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22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23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24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25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26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27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28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29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3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130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31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32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33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34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35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36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37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38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39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4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140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41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42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43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44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45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46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47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48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49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5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150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51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52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53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54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55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56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57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58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59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6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160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61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62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63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64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65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66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67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68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69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7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170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71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72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73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74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75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76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177.xml><?xml version="1.0" encoding="utf-8"?>
<a:themeOverride xmlns:a="http://schemas.openxmlformats.org/drawingml/2006/main">
  <a:clrScheme name="Clariant - Theme 1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D23228"/>
    </a:accent3>
    <a:accent4>
      <a:srgbClr val="C85096"/>
    </a:accent4>
    <a:accent5>
      <a:srgbClr val="50C8F0"/>
    </a:accent5>
    <a:accent6>
      <a:srgbClr val="78B946"/>
    </a:accent6>
    <a:hlink>
      <a:srgbClr val="004696"/>
    </a:hlink>
    <a:folHlink>
      <a:srgbClr val="8C328C"/>
    </a:folHlink>
  </a:clrScheme>
</a:themeOverride>
</file>

<file path=ppt/theme/themeOverride178.xml><?xml version="1.0" encoding="utf-8"?>
<a:themeOverride xmlns:a="http://schemas.openxmlformats.org/drawingml/2006/main">
  <a:clrScheme name="Clariant - Theme 1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D23228"/>
    </a:accent3>
    <a:accent4>
      <a:srgbClr val="C85096"/>
    </a:accent4>
    <a:accent5>
      <a:srgbClr val="50C8F0"/>
    </a:accent5>
    <a:accent6>
      <a:srgbClr val="78B946"/>
    </a:accent6>
    <a:hlink>
      <a:srgbClr val="004696"/>
    </a:hlink>
    <a:folHlink>
      <a:srgbClr val="8C328C"/>
    </a:folHlink>
  </a:clrScheme>
</a:themeOverride>
</file>

<file path=ppt/theme/themeOverride179.xml><?xml version="1.0" encoding="utf-8"?>
<a:themeOverride xmlns:a="http://schemas.openxmlformats.org/drawingml/2006/main">
  <a:clrScheme name="Clariant - Theme 1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D23228"/>
    </a:accent3>
    <a:accent4>
      <a:srgbClr val="C85096"/>
    </a:accent4>
    <a:accent5>
      <a:srgbClr val="50C8F0"/>
    </a:accent5>
    <a:accent6>
      <a:srgbClr val="78B946"/>
    </a:accent6>
    <a:hlink>
      <a:srgbClr val="004696"/>
    </a:hlink>
    <a:folHlink>
      <a:srgbClr val="8C328C"/>
    </a:folHlink>
  </a:clrScheme>
</a:themeOverride>
</file>

<file path=ppt/theme/themeOverride18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180.xml><?xml version="1.0" encoding="utf-8"?>
<a:themeOverride xmlns:a="http://schemas.openxmlformats.org/drawingml/2006/main">
  <a:clrScheme name="Clariant - Theme 1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D23228"/>
    </a:accent3>
    <a:accent4>
      <a:srgbClr val="C85096"/>
    </a:accent4>
    <a:accent5>
      <a:srgbClr val="50C8F0"/>
    </a:accent5>
    <a:accent6>
      <a:srgbClr val="78B946"/>
    </a:accent6>
    <a:hlink>
      <a:srgbClr val="004696"/>
    </a:hlink>
    <a:folHlink>
      <a:srgbClr val="8C328C"/>
    </a:folHlink>
  </a:clrScheme>
</a:themeOverride>
</file>

<file path=ppt/theme/themeOverride181.xml><?xml version="1.0" encoding="utf-8"?>
<a:themeOverride xmlns:a="http://schemas.openxmlformats.org/drawingml/2006/main">
  <a:clrScheme name="Clariant - Theme 1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D23228"/>
    </a:accent3>
    <a:accent4>
      <a:srgbClr val="C85096"/>
    </a:accent4>
    <a:accent5>
      <a:srgbClr val="50C8F0"/>
    </a:accent5>
    <a:accent6>
      <a:srgbClr val="78B946"/>
    </a:accent6>
    <a:hlink>
      <a:srgbClr val="004696"/>
    </a:hlink>
    <a:folHlink>
      <a:srgbClr val="8C328C"/>
    </a:folHlink>
  </a:clrScheme>
</a:themeOverride>
</file>

<file path=ppt/theme/themeOverride182.xml><?xml version="1.0" encoding="utf-8"?>
<a:themeOverride xmlns:a="http://schemas.openxmlformats.org/drawingml/2006/main">
  <a:clrScheme name="Clariant - Theme 1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D23228"/>
    </a:accent3>
    <a:accent4>
      <a:srgbClr val="C85096"/>
    </a:accent4>
    <a:accent5>
      <a:srgbClr val="50C8F0"/>
    </a:accent5>
    <a:accent6>
      <a:srgbClr val="78B946"/>
    </a:accent6>
    <a:hlink>
      <a:srgbClr val="004696"/>
    </a:hlink>
    <a:folHlink>
      <a:srgbClr val="8C328C"/>
    </a:folHlink>
  </a:clrScheme>
</a:themeOverride>
</file>

<file path=ppt/theme/themeOverride183.xml><?xml version="1.0" encoding="utf-8"?>
<a:themeOverride xmlns:a="http://schemas.openxmlformats.org/drawingml/2006/main">
  <a:clrScheme name="Clariant - Theme 1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D23228"/>
    </a:accent3>
    <a:accent4>
      <a:srgbClr val="C85096"/>
    </a:accent4>
    <a:accent5>
      <a:srgbClr val="50C8F0"/>
    </a:accent5>
    <a:accent6>
      <a:srgbClr val="78B946"/>
    </a:accent6>
    <a:hlink>
      <a:srgbClr val="004696"/>
    </a:hlink>
    <a:folHlink>
      <a:srgbClr val="8C328C"/>
    </a:folHlink>
  </a:clrScheme>
</a:themeOverride>
</file>

<file path=ppt/theme/themeOverride184.xml><?xml version="1.0" encoding="utf-8"?>
<a:themeOverride xmlns:a="http://schemas.openxmlformats.org/drawingml/2006/main">
  <a:clrScheme name="Clariant - Theme 1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D23228"/>
    </a:accent3>
    <a:accent4>
      <a:srgbClr val="C85096"/>
    </a:accent4>
    <a:accent5>
      <a:srgbClr val="50C8F0"/>
    </a:accent5>
    <a:accent6>
      <a:srgbClr val="78B946"/>
    </a:accent6>
    <a:hlink>
      <a:srgbClr val="004696"/>
    </a:hlink>
    <a:folHlink>
      <a:srgbClr val="8C328C"/>
    </a:folHlink>
  </a:clrScheme>
</a:themeOverride>
</file>

<file path=ppt/theme/themeOverride185.xml><?xml version="1.0" encoding="utf-8"?>
<a:themeOverride xmlns:a="http://schemas.openxmlformats.org/drawingml/2006/main">
  <a:clrScheme name="Clariant - Theme 1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D23228"/>
    </a:accent3>
    <a:accent4>
      <a:srgbClr val="C85096"/>
    </a:accent4>
    <a:accent5>
      <a:srgbClr val="50C8F0"/>
    </a:accent5>
    <a:accent6>
      <a:srgbClr val="78B946"/>
    </a:accent6>
    <a:hlink>
      <a:srgbClr val="004696"/>
    </a:hlink>
    <a:folHlink>
      <a:srgbClr val="8C328C"/>
    </a:folHlink>
  </a:clrScheme>
</a:themeOverride>
</file>

<file path=ppt/theme/themeOverride186.xml><?xml version="1.0" encoding="utf-8"?>
<a:themeOverride xmlns:a="http://schemas.openxmlformats.org/drawingml/2006/main">
  <a:clrScheme name="Clariant - Theme 1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D23228"/>
    </a:accent3>
    <a:accent4>
      <a:srgbClr val="C85096"/>
    </a:accent4>
    <a:accent5>
      <a:srgbClr val="50C8F0"/>
    </a:accent5>
    <a:accent6>
      <a:srgbClr val="78B946"/>
    </a:accent6>
    <a:hlink>
      <a:srgbClr val="004696"/>
    </a:hlink>
    <a:folHlink>
      <a:srgbClr val="8C328C"/>
    </a:folHlink>
  </a:clrScheme>
</a:themeOverride>
</file>

<file path=ppt/theme/themeOverride187.xml><?xml version="1.0" encoding="utf-8"?>
<a:themeOverride xmlns:a="http://schemas.openxmlformats.org/drawingml/2006/main">
  <a:clrScheme name="Clariant - Theme 1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D23228"/>
    </a:accent3>
    <a:accent4>
      <a:srgbClr val="C85096"/>
    </a:accent4>
    <a:accent5>
      <a:srgbClr val="50C8F0"/>
    </a:accent5>
    <a:accent6>
      <a:srgbClr val="78B946"/>
    </a:accent6>
    <a:hlink>
      <a:srgbClr val="004696"/>
    </a:hlink>
    <a:folHlink>
      <a:srgbClr val="8C328C"/>
    </a:folHlink>
  </a:clrScheme>
</a:themeOverride>
</file>

<file path=ppt/theme/themeOverride188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89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9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190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91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92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93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94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95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96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97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98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199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20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200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01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02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03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04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05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06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07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08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09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1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210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11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12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13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14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15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16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17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18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19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2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220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21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22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23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24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25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26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27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28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29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3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230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31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32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33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34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35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36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37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38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39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4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240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41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42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43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244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245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246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247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248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249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25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250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251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252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253.xml><?xml version="1.0" encoding="utf-8"?>
<a:themeOverride xmlns:a="http://schemas.openxmlformats.org/drawingml/2006/main">
  <a:clrScheme name="Clariant - Theme 4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78B946"/>
    </a:accent3>
    <a:accent4>
      <a:srgbClr val="50C8F0"/>
    </a:accent4>
    <a:accent5>
      <a:srgbClr val="C85096"/>
    </a:accent5>
    <a:accent6>
      <a:srgbClr val="D23228"/>
    </a:accent6>
    <a:hlink>
      <a:srgbClr val="004696"/>
    </a:hlink>
    <a:folHlink>
      <a:srgbClr val="8C328C"/>
    </a:folHlink>
  </a:clrScheme>
</a:themeOverride>
</file>

<file path=ppt/theme/themeOverride254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55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256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57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58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59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6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260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61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62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63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64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65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27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28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29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3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30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31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32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33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34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35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36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37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38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39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4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40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41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42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43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44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45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46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47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48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49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5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50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51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52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53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54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55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56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57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58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59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6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60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61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62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63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64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65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66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67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68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69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7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70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71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72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73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74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75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76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77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78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79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8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80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81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82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83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84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85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86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87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88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89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9.xml><?xml version="1.0" encoding="utf-8"?>
<a:themeOverride xmlns:a="http://schemas.openxmlformats.org/drawingml/2006/main">
  <a:clrScheme name="Clariant - Theme 3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50C8F0"/>
    </a:accent3>
    <a:accent4>
      <a:srgbClr val="78B946"/>
    </a:accent4>
    <a:accent5>
      <a:srgbClr val="D23228"/>
    </a:accent5>
    <a:accent6>
      <a:srgbClr val="C85096"/>
    </a:accent6>
    <a:hlink>
      <a:srgbClr val="004696"/>
    </a:hlink>
    <a:folHlink>
      <a:srgbClr val="8C328C"/>
    </a:folHlink>
  </a:clrScheme>
</a:themeOverride>
</file>

<file path=ppt/theme/themeOverride90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91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92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93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94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95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96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97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98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ppt/theme/themeOverride99.xml><?xml version="1.0" encoding="utf-8"?>
<a:themeOverride xmlns:a="http://schemas.openxmlformats.org/drawingml/2006/main">
  <a:clrScheme name="Clariant - Theme 5">
    <a:dk1>
      <a:sysClr val="windowText" lastClr="000000"/>
    </a:dk1>
    <a:lt1>
      <a:sysClr val="window" lastClr="FFFFFF"/>
    </a:lt1>
    <a:dk2>
      <a:srgbClr val="929292"/>
    </a:dk2>
    <a:lt2>
      <a:srgbClr val="D9D9D9"/>
    </a:lt2>
    <a:accent1>
      <a:srgbClr val="BCBCBC"/>
    </a:accent1>
    <a:accent2>
      <a:srgbClr val="636363"/>
    </a:accent2>
    <a:accent3>
      <a:srgbClr val="FF8200"/>
    </a:accent3>
    <a:accent4>
      <a:srgbClr val="FADC00"/>
    </a:accent4>
    <a:accent5>
      <a:srgbClr val="004696"/>
    </a:accent5>
    <a:accent6>
      <a:srgbClr val="8C328C"/>
    </a:accent6>
    <a:hlink>
      <a:srgbClr val="004696"/>
    </a:hlink>
    <a:folHlink>
      <a:srgbClr val="8C32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1006</TotalTime>
  <Words>1913</Words>
  <Application>Microsoft Office PowerPoint</Application>
  <PresentationFormat>On-screen Show (4:3)</PresentationFormat>
  <Paragraphs>503</Paragraphs>
  <Slides>27</Slides>
  <Notes>11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59" baseType="lpstr">
      <vt:lpstr>MS PGothic</vt:lpstr>
      <vt:lpstr>Arial</vt:lpstr>
      <vt:lpstr>Calibri</vt:lpstr>
      <vt:lpstr>Georgia</vt:lpstr>
      <vt:lpstr>Symbol</vt:lpstr>
      <vt:lpstr>Times New Roman</vt:lpstr>
      <vt:lpstr>Wingdings</vt:lpstr>
      <vt:lpstr>8_Clariant</vt:lpstr>
      <vt:lpstr>Clariant</vt:lpstr>
      <vt:lpstr>1_Clariant</vt:lpstr>
      <vt:lpstr>2_Clariant</vt:lpstr>
      <vt:lpstr>3_Clariant</vt:lpstr>
      <vt:lpstr>4_Clariant</vt:lpstr>
      <vt:lpstr>5_Clariant</vt:lpstr>
      <vt:lpstr>6_Clariant</vt:lpstr>
      <vt:lpstr>7_Clariant</vt:lpstr>
      <vt:lpstr>9_Clariant</vt:lpstr>
      <vt:lpstr>10_Clariant</vt:lpstr>
      <vt:lpstr>11_Clariant</vt:lpstr>
      <vt:lpstr>12_Clariant</vt:lpstr>
      <vt:lpstr>13_Clariant</vt:lpstr>
      <vt:lpstr>14_Clariant</vt:lpstr>
      <vt:lpstr>15_Clariant</vt:lpstr>
      <vt:lpstr>16_Clariant</vt:lpstr>
      <vt:lpstr>17_Clariant</vt:lpstr>
      <vt:lpstr>18_Clariant</vt:lpstr>
      <vt:lpstr>19_Clariant</vt:lpstr>
      <vt:lpstr>20_Clariant</vt:lpstr>
      <vt:lpstr>21_Clariant</vt:lpstr>
      <vt:lpstr>22_Clariant</vt:lpstr>
      <vt:lpstr>think-cell Slide</vt:lpstr>
      <vt:lpstr>Image</vt:lpstr>
      <vt:lpstr>PowerPoint Presentation</vt:lpstr>
      <vt:lpstr>GlucoTain® – экологичное решение </vt:lpstr>
      <vt:lpstr>PowerPoint Presentation</vt:lpstr>
      <vt:lpstr>PowerPoint Presentation</vt:lpstr>
      <vt:lpstr>GlucoTain®  демонстрирует хороший загущающий эффект с солью</vt:lpstr>
      <vt:lpstr>PowerPoint Presentation</vt:lpstr>
      <vt:lpstr>GlucoTain®   пенообразование Сравнение пены после 15 растираний</vt:lpstr>
      <vt:lpstr>GlucoTain®   пенообразование Сравнение пены после 25 растираний</vt:lpstr>
      <vt:lpstr>PowerPoint Presentation</vt:lpstr>
      <vt:lpstr>Профиль пены и сенсорных ощущений   </vt:lpstr>
      <vt:lpstr>Приятный, нежный кондиционирующий эффект на коже </vt:lpstr>
      <vt:lpstr>PowerPoint Presentation</vt:lpstr>
      <vt:lpstr>GlucoTain® Clear – эффективный не содержащий ЕО солюбилизатор для консервантов </vt:lpstr>
      <vt:lpstr>GlucoTain® Clear – эффективный не содержащий ЕО солюбилизатор для отдушек и эфирных масел</vt:lpstr>
      <vt:lpstr>GlucoTain® Flex солюбилизирует триглицериды масел без дополнительных солюбилизаторов</vt:lpstr>
      <vt:lpstr>GlucoTain® - не требует AquaTox маркировки</vt:lpstr>
      <vt:lpstr>GlucoTain® в жидком мыле позволяет получать составы без CapB - исследование</vt:lpstr>
      <vt:lpstr>GlucoTain® в жидком мыле – результаты исследования сенсорики, пены  и стоимости</vt:lpstr>
      <vt:lpstr>Преимущество GlucoTain в геле для душа  (европейский частный производитель) </vt:lpstr>
      <vt:lpstr>Преимущество GlucoTain в геле для душа  (европейский частный производитель)  с высоким начальным пенообразованием</vt:lpstr>
      <vt:lpstr>Преимущество GlucoTain в геле для душа  (европейский частный производитель) –  Переход к без сульфтному и без ЕО составу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Clariant International Ltd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Natalia Bartnitska</dc:creator>
  <cp:lastModifiedBy>Natalia Bartnitska</cp:lastModifiedBy>
  <cp:revision>55</cp:revision>
  <dcterms:created xsi:type="dcterms:W3CDTF">2016-09-21T19:26:23Z</dcterms:created>
  <dcterms:modified xsi:type="dcterms:W3CDTF">2016-09-23T07:50:36Z</dcterms:modified>
</cp:coreProperties>
</file>