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99" r:id="rId2"/>
    <p:sldId id="334" r:id="rId3"/>
    <p:sldId id="335" r:id="rId4"/>
    <p:sldId id="338" r:id="rId5"/>
    <p:sldId id="339" r:id="rId6"/>
    <p:sldId id="340" r:id="rId7"/>
    <p:sldId id="349" r:id="rId8"/>
    <p:sldId id="346" r:id="rId9"/>
    <p:sldId id="350" r:id="rId10"/>
    <p:sldId id="348" r:id="rId11"/>
    <p:sldId id="347" r:id="rId12"/>
    <p:sldId id="345" r:id="rId13"/>
    <p:sldId id="344" r:id="rId14"/>
    <p:sldId id="323" r:id="rId15"/>
    <p:sldId id="301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Пахомова" initials="ВП" lastIdx="2" clrIdx="0">
    <p:extLst>
      <p:ext uri="{19B8F6BF-5375-455C-9EA6-DF929625EA0E}">
        <p15:presenceInfo xmlns:p15="http://schemas.microsoft.com/office/powerpoint/2012/main" userId="S-1-5-21-1914697393-478509046-287829094-1184" providerId="AD"/>
      </p:ext>
    </p:extLst>
  </p:cmAuthor>
  <p:cmAuthor id="2" name="Илья Глушнев" initials="ИГ" lastIdx="5" clrIdx="1">
    <p:extLst>
      <p:ext uri="{19B8F6BF-5375-455C-9EA6-DF929625EA0E}">
        <p15:presenceInfo xmlns:p15="http://schemas.microsoft.com/office/powerpoint/2012/main" userId="S-1-5-21-1914697393-478509046-287829094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500"/>
    <a:srgbClr val="F96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921" autoAdjust="0"/>
  </p:normalViewPr>
  <p:slideViewPr>
    <p:cSldViewPr snapToGrid="0">
      <p:cViewPr varScale="1">
        <p:scale>
          <a:sx n="65" d="100"/>
          <a:sy n="65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1836" y="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8D5CA-77C1-4F23-8C47-2B46A366C4C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00B9F-28F1-4014-83AA-560D03DBC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95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95" y="1"/>
            <a:ext cx="294638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D764-F576-446B-B4E1-621EFED7474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2647"/>
            <a:ext cx="5438140" cy="38878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63"/>
            <a:ext cx="2945295" cy="49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95" y="9378463"/>
            <a:ext cx="2946388" cy="49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0040-78C4-413C-B42B-8EDBCE1FA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9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7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Жирные масла можно использовать не только как элемент конструктора, но и в чистом виде или в качестве базовых масел для массажных смесей, питания и увлажнения кожи после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-процедур, для питания и ухода за волосами также в качестве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-процедуры (сейчас, как мы знаем, очень популярны различные масляные сыворотки для кожи и волос как натуральный продукт по уходу за собой); для особого ухода за кожей вокруг глаз или за ногтями.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обратите внимание, что достаточно большое количество наименований масел подходит для одних и тех же типов кожи и решений различных косметологических проблем, потому можно закупать масла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партиями, что, в свою очередь, сделает покупку выгоднее, так как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объемах цена снижается.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7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Эфирные масла можно использовать не только для ароматизации помещений и создания располагающей к отдыху обстановки: это действенная активная добавка к косметическим базам и жирным маслам.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Эфирные масла также можно выбирать «по потребности» – для создания определенного продукта: шампуня или кондиционера для сухих волос, жирных волос, для борьбы с перхотью. Также эфирные масла можно использовать в качестве активных добавок в массажные масла для борьбы, например, с растяжками, или для различных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-процедур по уходу за волосами.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для салонов в качестве дополнительной опции мы предлагаем гидролаты: в чистом виде они применяются в качестве несмываемых косметических средств (тоников для лица и тела, для снятия макияжа, ухода за волосами, обогащения косметических средств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принципе гидролаты можно использовать и в рамках «конструктора», о котором мы говорили раньше, и в качестве самостоятельного компонента для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уходовых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процедур, и в качестве продукта под фасовку для продажи в рознице.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волос, конечно, в первую очередь рекомендованы гидролаты крапивы, лопуха,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иланг-иланга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лаванды и розмарина. В качестве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противоперхотной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добавки – чайное дерево, береза, полынь, тысячелистник, чабрец и сосна.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использовании в качестве самостоятельного средства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гидролат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лаванды, например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Нормализует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липосекрецию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кожи головы;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Способствует уменьшению перхоти;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Придает блеск волосам;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Устраняет зуд;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Способствует росту, укреплению и оздоровлению волос.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раз плюсы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 затрат на разработку и производство!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Идеально подходят под фасовку и выпуск в качестве готовой продукции для домашних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-процедур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Экономичный способ расширить ассортимент!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в салонах для разработки комплекса ухаживающих процедур для ваших клиентов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 фасовать, не требуется особых условий хранения</a:t>
            </a: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 ассортимент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7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любым производителем рано или поздно встаёт вопрос расширения ассортиментной линейки. Не всегда компания располагает необходимыми ресурсами для этого. Небольшие производители могут сталкиваться с нехваткой складских площадей, необходимых для хранения ингредиентов для производства, или недостаточной производственной мощностью оборудования. Каждый рано или поздно сталкивался с необходимостью создать что-то ОЧЕНЬ БЫСТРО И ДЁШЕВО (например, к празднику), а готовые к фасовке продукты позволяют исключить из расчета стоимости конечного продукта затраты на производство. Также многие сталкиваются с необходимостью существенно расширить ассортимент, что требует времени на разработку, денег, и главное – идей. Для решения этих задач наших клиентов мы готовы предложить различные готовые и полу-готовые, работающие по принципу конструктора, продукты.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Салонам красоты – той аудитории, которая нова для нас, - требуются простые в использовании и легкие в хранении компоненты для создания комплексных программ по омоложению, борьбе с целлюлитом, питанию кожи и так далее, то есть для решения как базовых, так и более специфических проблем. Как правило, салоны закупают целые линейки у одного производителя, так как в комплексе они составляют как раз те самые готовые предложения для клиентов.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можем предложить им такие продукты. Более того, мы можем предложить им и различные базы, которые они могут «собирать» как конструктор, добавляя туда разные масла и витамины и использовать также в своих процедурах и в целом для работы с клиентами.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одним нашим преимуществом является контролируемое и «первозданное» качество: ингредиенты будут поступать в салон, минуя только одно дополнительное звено – нас, которое к тому же контролирует качество своего продукта.</a:t>
            </a:r>
          </a:p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5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0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4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Активизирующая маска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Revitalizing Peel-off Mask PF 507 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Оживляет, восстанавливает кожу, возвращая ей сияние и свежесть. Защищает от внешних негативных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воздействи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окружающей среды. Маска рекомендована для дряблой кожи. В состав входит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Himanthalia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водоросль, являющаяся богатым источником витамина С, который стимулирует выработку коллагена и борется со свободными радикалами.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Увлажняющая маска 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Moisturizing Peel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Mask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504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всех типов кожи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Увлажняет верхние слои эпидермиса, оказывает успокаивающий эффект. Кожа становится гладкой, упругой и эластичной. Эффект уже после первого применения!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 входит уникальный активный компонент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Thali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способствующий удержанию влаги в коже.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Маска для кожи вокруг глаз 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508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Уменьшает темные круги под глазами и морщины, снимает отечность век. Оказывает противовоспалительное воздействие на кожу вокруг глаз. Замедляет появление морщин. В основе маски – водоросли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Crithmum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maritimum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Himanthalia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богатые полисахаридами и витамином С.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Отбеливающая маска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Whitening Peel-off Mask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 506 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Увлажняет и восстанавливает кожу, придает ей сияющий, здоровый вид. Улучшает цвет лица. Помимо морских полисахаридов, удерживающих влагу в коже, маска содержит растительный комплекс из экстрактов камнеломки, винограда, шелковицы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шлемника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Также в состав входит витамин С, который является антиоксидантом и стимулирует синтез коллагена.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Подтягивающая маска 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Firming Peel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Mask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505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зрелой кожи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Увлажняет кожу, укрепляет и подтягивает ее, увеличивает эластичность и упругость. Замедляет процессы старения. Заметно питает и защищает кожу. В состав маски входят морские полисахариды и водоросли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спирулина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богатые витаминами А и Е, жирными кислотами, протеинами. Витамин А способствует синтезу фибробластов, отвечающих за поддержание упругости кожи.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Тонизирующая маска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PF512А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Замедляет эффект старения, мгновенно освежает кожу. Благодаря тому, что в состав входят кристаллы ментола, на длительное время освежает кожу. Подходит для ухода за нежной кожей в районе декольте и груди.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База для моделирующей маски-пленки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Peel-Off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PF503A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всех типов кожи. Данную базу можно дополнять различными активными компонентами, добавлять в нее также и отдушки, то есть использовать как базу для своеобразного «конструктора» масок и создавать различные средства по уходу за кожей лица и тела. Ингредиенты можно смешивать с базой на производстве или непосредственно перед нанесением.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Готовые к использованию маски для обертывания в форме порошка: легко смешиваются с холодной или тёплой водой и наносятся на тело. Оказывают мгновенный эффект! Идеально подходят для салонных/домашних процедур по уходу за кожей!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4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и другие продукты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талласотерапии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основе водорослей. Основная ценность водорослей – в их составе: водоросли содержат целый коктейль минералов, микроэлементов, клетчатки и витаминов, необходимых для кожи человека.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масок для лица мы предлагаем и различные продукты, маски  для обертывания для тела, которые также можно использовать  в салонах красоты и фасовать порционно для розничной продажи в качестве средств для домашнего «профессионального» ухода: кстати, этот тренд активно завоевывает популярность в Европе, и начинает зарождаться  у нас в стране в связи с ростом цен на салонные услуги и желанием сэкономить, что, опять же, делает эти обертывания в форме порошка удобным готовым продуктом для фасовки и розничной продажи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Подтягивающая маска из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спирулины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405 для лица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Также используется для ухода за волосами и обёртываний для тела.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Повышает эластичность и упругость кожи, питает, улучшает обмен веществ. Предотвращает появление морщин. Рекомендована для антицеллюлитных обертываний.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«Водоросли и глина» маска для тела PF 406A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Комбинированное действие фукуса (стимулирует микроциркуляцию) и зеленой глины (очищает кожу от загрязнений.) и также обладает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детоксицирующим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свойством. Содержит минералы (&gt; 95% от сухого остатка, главным образом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Ca,Mg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обеспечивает организм микроэлементами. Наиболее эффективные ингредиенты зеленой глины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стимулирует восстановление клеток. Седативные свойства глины обычно используются в природной медицине. Способствует снятию усталости в мышцах.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Обертывание из фукуса </a:t>
            </a:r>
            <a:r>
              <a:rPr lang="en-US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Fucus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 Pack PF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401.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Фукус активизирует внутриклеточный метаболизм и микроциркуляцию крови. Высокое содержание цинка и марганца обеспечивает глубокое очищающее воздействие на кожу.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Обертывание из ламинарии </a:t>
            </a:r>
            <a:r>
              <a:rPr lang="en-US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Laminaria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 Pack PF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402.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Увлажняет и защищает кожу. Стимулирует потребление кислорода клетками организма. Стимулирует и помогает регулировать обмен веществ в жировых тканях. Незаменимо в антицеллюлитных программах!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Порошковая глина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Marine Mud Powder PF 410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Очищает и смягчает кожу, оказывает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детокс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-эффект. Стимулирует обменные процессы в клетках кожи. Не содержит парабенов!</a:t>
            </a:r>
          </a:p>
          <a:p>
            <a:pPr algn="just"/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Криоактив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маска для тела PF500A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первого применения придает ощущение прохлады. Ментол обеспечивает длительное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противозастойное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действие. Морские полисахариды увлажняют верхние слои кожи.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Algae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маска для тела PF403A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Ламинария помогает регулировать процесс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липолиза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Фукус богат минералами и микроэлементами, активизирует клеточный метаболизм, стимулирует микроциркуляцию и эффективно выводит токсины/ Высокое содержание минералов &gt;95% от сухого остатка, главным образом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гарантирует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реминерализирующее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 на организм.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по применению. С помощью шпателя рекомендуемое количество порошка (30 г порошка/90 г воды для 1 порции) смешать с холодной водой в стеклянной или пластиковой таре до получения однородной пасты. Избегайте образования комков. Полученную пасту сразу нанесите на лицо/тело. Время проведения процедуры: 15-20 минут.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видите, и маски, и обертывания призваны решать наиболее часто встречающиеся потребности со стороны потребителей конечной продукции и посетителей салонов.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5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готового продукта под фасовку или для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уходовых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косметических салонных процедур вы можете использовать натуральные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основе морской соли. Они превосходно очищают кожу, отшелушивают старые клетки, делая поверхность кожи ровной и гладкой. Обладают ярким запахом. Идеально подходят для антицеллюлитных процедур. Скрабы полностью готовы к использованию и фасовке, не требуют дополнительной ароматизации, доработок. Каждый из продуктов очень яркий, их можно с легкостью подогнать под практически любую маркетинговую концепцию. Также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использовать в салонах, в рамках комплексных процедур по уходу за кожей тела. Мы предлагаем продукты английского производителя.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Готовые натуральные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основе морской соли, насыщающей кожу необходимыми микроэлементами. Превосходно очищают кожу, отшелушивают отмерший слой эпидермиса. Активно используются в борьбе против лишнего веса и целлюлита.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Кофейный скраб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готовая мягкая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скрабирующая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масса с ароматом кофе. В основе скраба – масло сладкого миндаля, порошок арабики и скорлупы ореха, соль мертвого моря, карамель и токоферол. Подходит для любого вида кожи.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 «Ладан и роза»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солевой скраб основе масла сладкого миндаля с натуральным эфирным маслом ладана, способствующим омоложению кожи. Подходит для всех типов кожи.</a:t>
            </a:r>
          </a:p>
          <a:p>
            <a:pPr algn="just"/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 «Папайя и </a:t>
            </a:r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маракуйя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для тела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скраб, нежно очищающий кожу (за счет мягких ПАВ в составе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лаурилсульфосукцината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кокоилизотионата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натрия). Семена мака обеспечивают деликатное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скрабирующее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действие.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ассортименте представлены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скрабы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лица: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Скраб абрикосовый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Скраб «Бамбук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лемонграсс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6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разработать целую косметическую линейку – уже не фантастика. Мы предлагаем готовые косметические базы от компании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Иновиа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(Англия), с помощью которых можно в короткий срок существенно расширить ассортимент.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 баз входят ПАВ, загустители, консерванты - всё то, что является «каркасом» любого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пеномоющего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средства. Остается только добавить активные ингредиенты, например, эфирные и жирные масла, при желании – отдушку, и полноценный косметический продукт готов!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базы мы предлагаем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Шампунь, база органик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мягкая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пеномоющая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 для ухода за волосами, содержащая 83.61 % органических ингредиентов. Идеально подходит для натуральных и органических концепций. В состав продукта входят мягкие ПАВ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лаурилбетаин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децилглюкозид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загуститель растительного происхождения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ксантановая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смола) и пищевые консерванты. В готовую базу могут быть введены эфирные и жирные масла, отдушки, экстракты и другие активные ингредиенты.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Кондиционер, база, органик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практически готовая мягкая густая эмульсия для ухода за волосами, прекрасно восстанавливающая и укрепляющая волосы, придающая им естественный объем и блеск. Помимо натуральных ПАВ и загустителей содержит сертифицированные органически выращенные компоненты: масла ши, жожоба, оливы, кокоса, а также сок алоэ вера. К базе могут быть добавлены эфирные масла, отдушка, экстракты, а также другие активные ингредиенты для ухода за волосами.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Bodywash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(гель для душа), органик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мягкая основа на натуральных ПАВ, произведенных из органических кокосового и подсолнечного масел. В качестве увлажняющего компонента в состав входит натуральный растительный глицерин. База одержит 81,98 % органических компонентов (в пересчете на сухой вес).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Мыло кастильское, жидкое, органик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натуральный жидкий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пеномоющий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 на основе органического кокосового и подсолнечного масел. Изготовленное по классическому рецепту, жидкое кастильское мыло имеет нежную кремовую пену и бережно ухаживает за кожей. Натуральный глицерин в составе мыла обеспечивает увлажнение и смягчает кожу. Сухой остаток содержит 98,93 % органик-ингредиентов.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ассортименте представлены: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Бальзам для губ, органик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(база без отдушки на основе пчелиного воска, масел ши и подсолнечника)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Лосьон, база, органик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(густое мягкое средство по уходу за кожей на основе органических жирных масел и пчелиного воска)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Пена для ванн, база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(классическая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высокопенная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рецептура)</a:t>
            </a:r>
          </a:p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Крем, база, органик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(натуральная эмульсионная база на основе органических жирных масел, пчелиного воска. Содержит растительный глицерин и сок алоэ вера)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0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базами мы рекомендуем работать по принципу конструктора. Для фасовки на продажу в розничных магазинах или же для использования в салонах на основе одной базы, например, для геля для душа, вы можете изготовить несколько продуктов. Для этого вам необходимо подобрать необходимые активные компоненты и ввести их в базу. Добавите масло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арганы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и получите гель для душа для интенсивного увлажнения. Если ввести цитрусовые масла, то можно получить тонизирующий гель. Вариантов очень много, и для любой «проблемы» вашего конечного потребителя найдётся решение.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Эфирные и жирные масла для обогащения рецептур (в том числе в небольших фасовках) можно также приобрести у нас. Более того, мы предлагаем уже готовые смеси, идеально сбалансированные по составу и готовые к введению в базу.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натуральные продукты изготавливаются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Стайл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под заказ и представляют собой смеси жирных и/или эфирных масел, изготовленные по «холодной» технологии и сохраняющие все полезные свойства растительных ингредиентов. Они могут быть использованы как в составе жидких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пеномоющих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 (шампунь, гель для душа), так и в составе кондиционеров, масок для волос и даже кремов. Каждая смесь обеспечивает функциональный уход за телом или волосами.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 ввода составляет от 0,25 (в случае готовых баз) до 1,0 %.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ассортименте представлены смеси: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бальзама "Сила и блеск"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геля для душа "Детский"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геля для душа "Нежность"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геля для душа "Пассифлора"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геля для душа "Питание"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геля для душа "Свежесть"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"Блеск"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"Детский"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"Для мужчин"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"Пассифлора"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"Питание"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"Рост"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"Свежесть"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Смесь для шампуня "Укрепление"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8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3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62DF-2F23-4829-A248-BD148471767A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700B-3793-479D-A10B-031CF59D3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kostyle.com/" TargetMode="External"/><Relationship Id="rId4" Type="http://schemas.openxmlformats.org/officeDocument/2006/relationships/hyperlink" Target="mailto:kiev.sales@lekostyl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5"/>
          <a:stretch/>
        </p:blipFill>
        <p:spPr>
          <a:xfrm>
            <a:off x="0" y="0"/>
            <a:ext cx="9144000" cy="42855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7287" y="1828799"/>
            <a:ext cx="7869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Предложение для салонов.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Готовые решения для производителей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admiralclub.com.ua/wp-content/uploads/2015/10/shutterstock_73474213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6"/>
          <a:stretch/>
        </p:blipFill>
        <p:spPr bwMode="auto">
          <a:xfrm>
            <a:off x="0" y="2903221"/>
            <a:ext cx="9208306" cy="39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 b="15508"/>
          <a:stretch/>
        </p:blipFill>
        <p:spPr bwMode="auto">
          <a:xfrm>
            <a:off x="0" y="5850087"/>
            <a:ext cx="9111683" cy="9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08" y="1824057"/>
            <a:ext cx="2324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Массажные (база)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Авокадо</a:t>
            </a:r>
          </a:p>
          <a:p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Жожоба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Миндаль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Ши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Какао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и др.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4862" y="17957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Смягчение кожи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Абрикос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Миндаль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Какао              и др.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4862" y="3041246"/>
            <a:ext cx="250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Уход за волосами</a:t>
            </a:r>
          </a:p>
          <a:p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Вин.косточка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Миндаль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Репейное      и др.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931" y="4435255"/>
            <a:ext cx="5851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Борьба </a:t>
            </a:r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рубцами и </a:t>
            </a:r>
            <a:r>
              <a:rPr lang="ru-RU" b="1" u="sng" dirty="0" smtClean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растяжками, целлюлитом</a:t>
            </a:r>
            <a:endParaRPr lang="ru-RU" b="1" u="sng" dirty="0">
              <a:solidFill>
                <a:srgbClr val="E665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Миндаль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Какао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Примула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вечерняя         и др.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299" y="18403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 зрелой кожи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Авокадо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Примула вечерняя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Ши          и др.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cdn3.iconfinder.com/data/icons/hotel-services-facilities-2/256/Spa-512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15" y="3621722"/>
            <a:ext cx="2163893" cy="21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494" y="1792148"/>
            <a:ext cx="592368" cy="451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686" y="1792148"/>
            <a:ext cx="592368" cy="451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931" y="6098717"/>
            <a:ext cx="37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Растительные масла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57559" y="-71091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 b="13683"/>
          <a:stretch/>
        </p:blipFill>
        <p:spPr bwMode="auto">
          <a:xfrm>
            <a:off x="16329" y="5850086"/>
            <a:ext cx="9111683" cy="9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153581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err="1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Антицеллюлит</a:t>
            </a:r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борьба с растяжками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Апельсин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Корица</a:t>
            </a:r>
          </a:p>
          <a:p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 волос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Роза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Черный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перец</a:t>
            </a:r>
          </a:p>
          <a:p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Жирные волосы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Лимон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Бергамот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Мята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0789" y="24299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Жирная кожа головы, сухие кончики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Лаванда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Чайное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дерево</a:t>
            </a: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u="sng" dirty="0" smtClean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Сухие </a:t>
            </a:r>
            <a:r>
              <a:rPr lang="ru-RU" b="1" u="sng" dirty="0">
                <a:solidFill>
                  <a:srgbClr val="E665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волосы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Розмарин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Корица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931" y="6098717"/>
            <a:ext cx="37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Эфирные масла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7456" y="3813266"/>
            <a:ext cx="1326642" cy="18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" y="1262743"/>
            <a:ext cx="849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5038"/>
            <a:r>
              <a:rPr lang="ru-RU" sz="2400" b="1" dirty="0" smtClean="0">
                <a:latin typeface="Bookman Old Style" panose="02050604050505020204" pitchFamily="18" charset="0"/>
              </a:rPr>
              <a:t>Гидролаты и цветочные стандартизированные воды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814" y="2606838"/>
            <a:ext cx="788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ухода за волосами: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гидролаты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крапивы, лопуха,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иланг-иланга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лаванды 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розмарина.</a:t>
            </a:r>
          </a:p>
          <a:p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Противоперхотная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добавка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– чайное дерево, береза, полынь, тысячелистник, чабрец и сосна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Тоники и очищающие средства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https://cdn2.iconfinder.com/data/icons/spa-solid-icons-1/48/37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3949" y="3613748"/>
            <a:ext cx="2007734" cy="2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age.freepik.com/free-icon/women-health-symbol_318-527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89" y="1779814"/>
            <a:ext cx="2974521" cy="29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483" y="1660460"/>
            <a:ext cx="237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Расширение ассортимента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938" y="3253723"/>
            <a:ext cx="2372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Снижение затрат на разработку и производство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2002" y="3431915"/>
            <a:ext cx="2372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Новые маркетинговые решения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2456" y="1660460"/>
            <a:ext cx="237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Легкость фасовки и хранения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546" y="5077459"/>
            <a:ext cx="4212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Выход на новую аудиторию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1" b="-1062"/>
          <a:stretch/>
        </p:blipFill>
        <p:spPr>
          <a:xfrm>
            <a:off x="-27295" y="3589"/>
            <a:ext cx="9171295" cy="65330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46" y="2617479"/>
            <a:ext cx="1399740" cy="1468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44298"/>
          <a:stretch/>
        </p:blipFill>
        <p:spPr>
          <a:xfrm>
            <a:off x="555186" y="1533019"/>
            <a:ext cx="3418074" cy="2504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20" y="4693677"/>
            <a:ext cx="4011132" cy="1343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5461" y="2258479"/>
            <a:ext cx="22926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Санкт-Петербург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Москва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Киев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Курск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Гамбург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246" y="5011454"/>
            <a:ext cx="144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Фасовка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1 кг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https://cdn3.iconfinder.com/data/icons/business-and-finance-2/512/my_gift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4" y="4671922"/>
            <a:ext cx="1350248" cy="13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1" b="-1062"/>
          <a:stretch/>
        </p:blipFill>
        <p:spPr>
          <a:xfrm>
            <a:off x="-27298" y="0"/>
            <a:ext cx="9171295" cy="65330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0323" y="5924339"/>
            <a:ext cx="455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6123" y="1909552"/>
            <a:ext cx="2935354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Леко</a:t>
            </a: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Стайл</a:t>
            </a: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ctr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 </a:t>
            </a:r>
            <a:r>
              <a:rPr lang="uk-UA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Киев</a:t>
            </a:r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uk-UA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ул</a:t>
            </a:r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uk-UA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Резервная</a:t>
            </a:r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 29-Г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044 251 13 85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kiev.sales@lekostyle.com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www.lekostyle.com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7981" y="1907580"/>
            <a:ext cx="774449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Никаких затрат на разработку и производство!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Идеально подходят под фасовку и выпуск в качестве готовой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продукции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домашних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-процедур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Экономичный способ расширить ассортимент!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салонах для разработки комплекса ухаживающих процедур для ваших клиентов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фасовать, не требуется особых условий хранения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ассортимент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4" y="1907580"/>
            <a:ext cx="323297" cy="369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3" y="2276971"/>
            <a:ext cx="323297" cy="369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2" y="2987472"/>
            <a:ext cx="323297" cy="369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1" y="3345846"/>
            <a:ext cx="323297" cy="369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0" y="4042048"/>
            <a:ext cx="323297" cy="369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0" y="4425738"/>
            <a:ext cx="323297" cy="3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1266" y="2363832"/>
            <a:ext cx="3610732" cy="1881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Альгинатные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маски для лица</a:t>
            </a:r>
          </a:p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Обертывания</a:t>
            </a:r>
          </a:p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Базы для косметики</a:t>
            </a:r>
          </a:p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Скрабы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424" y="1598837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Ассортимент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9949" y="2594664"/>
            <a:ext cx="4572000" cy="14200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Эфирные масла</a:t>
            </a:r>
          </a:p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Жирные масла</a:t>
            </a:r>
          </a:p>
          <a:p>
            <a:pPr>
              <a:lnSpc>
                <a:spcPct val="150000"/>
              </a:lnSpc>
              <a:buClr>
                <a:srgbClr val="F96F07"/>
              </a:buClr>
            </a:pP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Гидролаты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8" y="2368807"/>
            <a:ext cx="592368" cy="451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8" y="2866285"/>
            <a:ext cx="592368" cy="451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8" y="3358604"/>
            <a:ext cx="592368" cy="451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8" y="3814090"/>
            <a:ext cx="592368" cy="451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581" y="2678247"/>
            <a:ext cx="592368" cy="4517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581" y="3132747"/>
            <a:ext cx="592368" cy="4517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02" y="3594022"/>
            <a:ext cx="592368" cy="4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426" y="1885922"/>
            <a:ext cx="555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Альгинатные</a:t>
            </a: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маски-пленки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порошковой форме на основе морских водорослей  производства Франции (регион Бретань)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439" y="3171651"/>
            <a:ext cx="7366904" cy="21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Расширение ассортимента/пакета услуг на десяток позиций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Простота использования и  хранения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Готовая маркетинговая легенда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Широкие возможности для позиционирования на полке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Легкость фасовки и хранения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6439" y="1642275"/>
            <a:ext cx="1453243" cy="1634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63" y="3241959"/>
            <a:ext cx="323297" cy="369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2" y="3622961"/>
            <a:ext cx="323297" cy="369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94" y="4041333"/>
            <a:ext cx="323297" cy="369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45" y="4471316"/>
            <a:ext cx="323297" cy="3693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21" y="4901299"/>
            <a:ext cx="323297" cy="3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971" y="5217527"/>
            <a:ext cx="495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другие позиции вне  складского ассортимента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6913" y="1616965"/>
            <a:ext cx="7554309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/>
              <a:t>Активизирующая PF 507A	</a:t>
            </a:r>
            <a:r>
              <a:rPr lang="ru-RU" sz="1900" dirty="0" smtClean="0"/>
              <a:t>                008-984</a:t>
            </a:r>
            <a:endParaRPr lang="ru-RU" sz="1900" dirty="0"/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/>
              <a:t>Увлажняющая PF504A	                 008-925</a:t>
            </a:r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smtClean="0"/>
              <a:t>Для </a:t>
            </a:r>
            <a:r>
              <a:rPr lang="ru-RU" sz="1900" dirty="0"/>
              <a:t>кожи вокруг глаз </a:t>
            </a:r>
            <a:r>
              <a:rPr lang="ru-RU" sz="1900" dirty="0" smtClean="0"/>
              <a:t>PF508A            008-928</a:t>
            </a:r>
            <a:endParaRPr lang="ru-RU" sz="1900" dirty="0"/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/>
              <a:t>Отбеливающая PF 506A	</a:t>
            </a:r>
            <a:r>
              <a:rPr lang="ru-RU" sz="1900" dirty="0" smtClean="0"/>
              <a:t>                 008-927</a:t>
            </a:r>
            <a:endParaRPr lang="ru-RU" sz="1900" dirty="0"/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/>
              <a:t>Подтягивающая PF 505A	</a:t>
            </a:r>
            <a:r>
              <a:rPr lang="ru-RU" sz="1900" dirty="0" smtClean="0"/>
              <a:t>                 008-926</a:t>
            </a:r>
            <a:endParaRPr lang="ru-RU" sz="1900" dirty="0"/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/>
              <a:t>Тонизирующая PF512A	</a:t>
            </a:r>
            <a:r>
              <a:rPr lang="ru-RU" sz="1900" dirty="0" smtClean="0"/>
              <a:t>                 008-983</a:t>
            </a:r>
            <a:endParaRPr lang="ru-RU" sz="1900" dirty="0"/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 smtClean="0"/>
              <a:t>База </a:t>
            </a:r>
            <a:r>
              <a:rPr lang="en-US" sz="1900" dirty="0" smtClean="0"/>
              <a:t>PF 503A</a:t>
            </a:r>
            <a:r>
              <a:rPr lang="ru-RU" sz="1900" dirty="0" smtClean="0"/>
              <a:t>                                           010-937</a:t>
            </a:r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2400" b="1" dirty="0" smtClean="0">
                <a:latin typeface="Bookman Old Style" panose="02050604050505020204" pitchFamily="18" charset="0"/>
              </a:rPr>
              <a:t>      Обертывание</a:t>
            </a:r>
          </a:p>
          <a:p>
            <a:pPr>
              <a:lnSpc>
                <a:spcPts val="2880"/>
              </a:lnSpc>
              <a:spcAft>
                <a:spcPts val="300"/>
              </a:spcAft>
            </a:pPr>
            <a:r>
              <a:rPr lang="ru-RU" sz="1900" dirty="0" smtClean="0"/>
              <a:t>Подтягивающая маска из </a:t>
            </a:r>
            <a:r>
              <a:rPr lang="ru-RU" sz="1900" dirty="0" err="1" smtClean="0"/>
              <a:t>спирулины</a:t>
            </a:r>
            <a:r>
              <a:rPr lang="ru-RU" sz="1900" dirty="0" smtClean="0"/>
              <a:t> </a:t>
            </a:r>
            <a:r>
              <a:rPr lang="en-US" sz="1900" dirty="0" smtClean="0"/>
              <a:t>PF 405A </a:t>
            </a:r>
            <a:r>
              <a:rPr lang="ru-RU" sz="1900" dirty="0" smtClean="0"/>
              <a:t>010-932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ru-RU" sz="1900" dirty="0" smtClean="0"/>
          </a:p>
        </p:txBody>
      </p:sp>
      <p:pic>
        <p:nvPicPr>
          <p:cNvPr id="2050" name="Picture 2" descr="https://image.freepik.com/free-icon/facial-mask-with-flower-in-spa_318-48248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56" y="1433364"/>
            <a:ext cx="2166711" cy="21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2970" y="1120677"/>
            <a:ext cx="50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Bookman Old Style" panose="02050604050505020204" pitchFamily="18" charset="0"/>
              </a:rPr>
              <a:t>Альгинатные</a:t>
            </a:r>
            <a:r>
              <a:rPr lang="ru-RU" sz="2400" b="1" dirty="0" smtClean="0">
                <a:latin typeface="Bookman Old Style" panose="02050604050505020204" pitchFamily="18" charset="0"/>
              </a:rPr>
              <a:t> маски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Agrimer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51" y="2843390"/>
            <a:ext cx="323297" cy="369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96" y="2138347"/>
            <a:ext cx="323297" cy="369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96" y="2511872"/>
            <a:ext cx="323297" cy="3693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50" y="3275870"/>
            <a:ext cx="323297" cy="3693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667" y="3671539"/>
            <a:ext cx="323297" cy="3693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667" y="4143093"/>
            <a:ext cx="323297" cy="369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82" y="1714912"/>
            <a:ext cx="323297" cy="369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667" y="4848136"/>
            <a:ext cx="323297" cy="3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8557" y="1391478"/>
            <a:ext cx="76172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Водоросли и глина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PF406A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010-931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Фукус PF401A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010-929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Ламинария PF402A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010-928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Морская грязь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PF410                                                  010-930</a:t>
            </a:r>
          </a:p>
          <a:p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Криоактив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маска для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тела PF404A                             010-933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3-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Algae</a:t>
            </a:r>
            <a:r>
              <a:rPr lang="uk-UA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PF403A                                                            010-934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  <a:cs typeface="Segoe UI" panose="020B0502040204020203" pitchFamily="34" charset="0"/>
              </a:rPr>
              <a:t>Очищающее маски-пленки  для тела</a:t>
            </a:r>
          </a:p>
          <a:p>
            <a:pPr marL="1176338"/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Криоактив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маска для ног PF500A                         010-935</a:t>
            </a:r>
          </a:p>
          <a:p>
            <a:pPr marL="1176338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Подтягивающий состав 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PF501A                           008-929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76338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Состав для похудения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PF501A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010-936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461" y="1117677"/>
            <a:ext cx="463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Обертывания для тела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3965" y="4985406"/>
            <a:ext cx="290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другие позиции вне  складского ассортимента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https://cdn4.iconfinder.com/data/icons/medicare/512/massage-512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" y="2810143"/>
            <a:ext cx="2871285" cy="28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038" y="2605124"/>
            <a:ext cx="6254885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Кофейный	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</a:t>
            </a:r>
            <a:r>
              <a:rPr 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003-475</a:t>
            </a:r>
            <a:endParaRPr 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Бамбук и </a:t>
            </a:r>
            <a:r>
              <a:rPr lang="ru-RU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лемонграсс</a:t>
            </a: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  (лицо)	005-076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Ладан и роза	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</a:t>
            </a:r>
            <a:r>
              <a:rPr 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005-074</a:t>
            </a:r>
            <a:endParaRPr 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Папайя и </a:t>
            </a:r>
            <a:r>
              <a:rPr lang="ru-RU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маракуйя</a:t>
            </a: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</a:t>
            </a:r>
            <a:r>
              <a:rPr 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005-072</a:t>
            </a:r>
            <a:endParaRPr 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Абрикос (лицо)	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</a:t>
            </a:r>
            <a:r>
              <a:rPr 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004-831</a:t>
            </a:r>
            <a:endParaRPr 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031" y="1791601"/>
            <a:ext cx="30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Готовые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скрабы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89" y="2022433"/>
            <a:ext cx="3207601" cy="322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1" y="2656064"/>
            <a:ext cx="323297" cy="369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1" y="3113784"/>
            <a:ext cx="323297" cy="369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1" y="3570042"/>
            <a:ext cx="323297" cy="369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0" y="4006407"/>
            <a:ext cx="323297" cy="3693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0" y="4453712"/>
            <a:ext cx="323297" cy="3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297" y="2270161"/>
            <a:ext cx="7879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База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шампуня органик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( 83,61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% органических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компонентов)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Основа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для геля для душа, органик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Основа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для жидкого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мыла (почти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99% органических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компонентов!)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Классическая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высокопенная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база для пены для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ванн.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Органическая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база для крема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Бальзам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для губ (органик) без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отдушек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http://freeiconbox.com/icon/256/31777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59" y="35987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9285" y="1556962"/>
            <a:ext cx="424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Косметические базы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00" y="2327047"/>
            <a:ext cx="323297" cy="369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00" y="2763276"/>
            <a:ext cx="323297" cy="369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00" y="3169372"/>
            <a:ext cx="323297" cy="369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00" y="3587783"/>
            <a:ext cx="323297" cy="3693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00" y="3990698"/>
            <a:ext cx="323297" cy="3693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97" y="4404570"/>
            <a:ext cx="323297" cy="3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0" y="0"/>
            <a:ext cx="9144000" cy="6455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616" y="3342244"/>
            <a:ext cx="226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КОСМЕТИЧЕСКАЯ </a:t>
            </a:r>
            <a:b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БАЗА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539" y="1879811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Эфирное масло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562" y="2371653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Жирное масло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8965" y="4037139"/>
            <a:ext cx="122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Гидролат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507313" y="3185618"/>
            <a:ext cx="403987" cy="36933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4963107" y="3180675"/>
            <a:ext cx="403987" cy="36933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025" y="3713807"/>
            <a:ext cx="11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Отдушка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6651462" y="3185618"/>
            <a:ext cx="522515" cy="45038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8308" y="3498364"/>
            <a:ext cx="116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НОВЫЙ</a:t>
            </a:r>
            <a:b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0659" y="4486482"/>
            <a:ext cx="251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Готовая смесь масел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2" descr="http://freeiconbox.com/icon/256/31777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6" y="2297482"/>
            <a:ext cx="1293545" cy="12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679" y="2520023"/>
            <a:ext cx="979483" cy="925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199" y="2617296"/>
            <a:ext cx="978800" cy="11267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14" y="2673247"/>
            <a:ext cx="1382992" cy="1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Words>3000</Words>
  <Application>Microsoft Office PowerPoint</Application>
  <PresentationFormat>Экран (4:3)</PresentationFormat>
  <Paragraphs>246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Bookman Old Style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Пахомова</dc:creator>
  <cp:lastModifiedBy>Валерия Ермак</cp:lastModifiedBy>
  <cp:revision>273</cp:revision>
  <cp:lastPrinted>2015-12-09T06:55:03Z</cp:lastPrinted>
  <dcterms:created xsi:type="dcterms:W3CDTF">2015-02-02T08:57:12Z</dcterms:created>
  <dcterms:modified xsi:type="dcterms:W3CDTF">2016-09-08T07:08:46Z</dcterms:modified>
</cp:coreProperties>
</file>