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9" r:id="rId13"/>
    <p:sldId id="280" r:id="rId14"/>
    <p:sldId id="285" r:id="rId15"/>
    <p:sldId id="266" r:id="rId16"/>
    <p:sldId id="267" r:id="rId17"/>
    <p:sldId id="282" r:id="rId18"/>
    <p:sldId id="281" r:id="rId19"/>
    <p:sldId id="283" r:id="rId20"/>
    <p:sldId id="268" r:id="rId21"/>
    <p:sldId id="284" r:id="rId22"/>
    <p:sldId id="286" r:id="rId23"/>
    <p:sldId id="269" r:id="rId24"/>
    <p:sldId id="270" r:id="rId25"/>
    <p:sldId id="271" r:id="rId26"/>
    <p:sldId id="272" r:id="rId27"/>
    <p:sldId id="273" r:id="rId28"/>
    <p:sldId id="274" r:id="rId29"/>
    <p:sldId id="287" r:id="rId30"/>
    <p:sldId id="288" r:id="rId31"/>
    <p:sldId id="289" r:id="rId32"/>
    <p:sldId id="290" r:id="rId33"/>
    <p:sldId id="291" r:id="rId34"/>
    <p:sldId id="292" r:id="rId35"/>
    <p:sldId id="275" r:id="rId36"/>
    <p:sldId id="276" r:id="rId37"/>
    <p:sldId id="277" r:id="rId38"/>
    <p:sldId id="293" r:id="rId3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4FA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69759" y="335279"/>
            <a:ext cx="1950720" cy="1087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4FA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4FA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69759" y="335279"/>
            <a:ext cx="1950720" cy="1087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44312"/>
            <a:ext cx="9144000" cy="5313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69759" y="335279"/>
            <a:ext cx="1950720" cy="1087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662" y="751459"/>
            <a:ext cx="8448675" cy="96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4FA7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4813" y="2097659"/>
            <a:ext cx="7294372" cy="1639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9759" y="335279"/>
            <a:ext cx="1950720" cy="1087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47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4484" y="4089597"/>
            <a:ext cx="595503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i="1" spc="5" dirty="0" smtClean="0">
                <a:solidFill>
                  <a:srgbClr val="4FA735"/>
                </a:solidFill>
                <a:latin typeface="Arial"/>
                <a:cs typeface="Arial"/>
              </a:rPr>
              <a:t>Косметические активы и эфиры жирных кислот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784" y="6490017"/>
            <a:ext cx="181038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dirty="0">
                <a:solidFill>
                  <a:srgbClr val="A6A6A6"/>
                </a:solidFill>
                <a:latin typeface="Arial"/>
                <a:cs typeface="Arial"/>
              </a:rPr>
              <a:t>A </a:t>
            </a:r>
            <a:r>
              <a:rPr sz="800" i="1" spc="-25" dirty="0">
                <a:solidFill>
                  <a:srgbClr val="A6A6A6"/>
                </a:solidFill>
                <a:latin typeface="Arial"/>
                <a:cs typeface="Arial"/>
              </a:rPr>
              <a:t>member </a:t>
            </a:r>
            <a:r>
              <a:rPr sz="800" i="1" spc="15" dirty="0">
                <a:solidFill>
                  <a:srgbClr val="A6A6A6"/>
                </a:solidFill>
                <a:latin typeface="Arial"/>
                <a:cs typeface="Arial"/>
              </a:rPr>
              <a:t>of the </a:t>
            </a:r>
            <a:r>
              <a:rPr sz="800" i="1" spc="10" dirty="0">
                <a:solidFill>
                  <a:srgbClr val="A6A6A6"/>
                </a:solidFill>
                <a:latin typeface="Arial"/>
                <a:cs typeface="Arial"/>
              </a:rPr>
              <a:t>Stern-Wywiol Gruppe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3621" y="3058160"/>
            <a:ext cx="451675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i="1" spc="-20" dirty="0">
                <a:solidFill>
                  <a:srgbClr val="0092D2"/>
                </a:solidFill>
                <a:latin typeface="Arial"/>
                <a:cs typeface="Arial"/>
              </a:rPr>
              <a:t>Berg </a:t>
            </a:r>
            <a:r>
              <a:rPr sz="4800" b="1" i="1" dirty="0">
                <a:solidFill>
                  <a:srgbClr val="0092D2"/>
                </a:solidFill>
                <a:latin typeface="Arial"/>
                <a:cs typeface="Arial"/>
              </a:rPr>
              <a:t>+ Schmidt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400"/>
                </a:moveTo>
                <a:lnTo>
                  <a:pt x="9144000" y="152400"/>
                </a:lnTo>
                <a:lnTo>
                  <a:pt x="9144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9680" y="335279"/>
            <a:ext cx="1320800" cy="74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0" y="12696"/>
            <a:ext cx="2804160" cy="6845300"/>
          </a:xfrm>
          <a:custGeom>
            <a:avLst/>
            <a:gdLst/>
            <a:ahLst/>
            <a:cxnLst/>
            <a:rect l="l" t="t" r="r" b="b"/>
            <a:pathLst>
              <a:path w="2804160" h="6845300">
                <a:moveTo>
                  <a:pt x="1823353" y="0"/>
                </a:moveTo>
                <a:lnTo>
                  <a:pt x="1455913" y="0"/>
                </a:lnTo>
                <a:lnTo>
                  <a:pt x="1472803" y="12700"/>
                </a:lnTo>
                <a:lnTo>
                  <a:pt x="1503852" y="38100"/>
                </a:lnTo>
                <a:lnTo>
                  <a:pt x="1534558" y="76200"/>
                </a:lnTo>
                <a:lnTo>
                  <a:pt x="1564917" y="101600"/>
                </a:lnTo>
                <a:lnTo>
                  <a:pt x="1594924" y="139700"/>
                </a:lnTo>
                <a:lnTo>
                  <a:pt x="1624576" y="165100"/>
                </a:lnTo>
                <a:lnTo>
                  <a:pt x="1653867" y="203200"/>
                </a:lnTo>
                <a:lnTo>
                  <a:pt x="1682794" y="241300"/>
                </a:lnTo>
                <a:lnTo>
                  <a:pt x="1711352" y="266700"/>
                </a:lnTo>
                <a:lnTo>
                  <a:pt x="1739537" y="304800"/>
                </a:lnTo>
                <a:lnTo>
                  <a:pt x="1767344" y="342900"/>
                </a:lnTo>
                <a:lnTo>
                  <a:pt x="1794769" y="380999"/>
                </a:lnTo>
                <a:lnTo>
                  <a:pt x="1821808" y="419099"/>
                </a:lnTo>
                <a:lnTo>
                  <a:pt x="1848456" y="457199"/>
                </a:lnTo>
                <a:lnTo>
                  <a:pt x="1874709" y="482599"/>
                </a:lnTo>
                <a:lnTo>
                  <a:pt x="1900563" y="520699"/>
                </a:lnTo>
                <a:lnTo>
                  <a:pt x="1926012" y="571499"/>
                </a:lnTo>
                <a:lnTo>
                  <a:pt x="1951054" y="609599"/>
                </a:lnTo>
                <a:lnTo>
                  <a:pt x="1975682" y="647699"/>
                </a:lnTo>
                <a:lnTo>
                  <a:pt x="1999894" y="685799"/>
                </a:lnTo>
                <a:lnTo>
                  <a:pt x="2023685" y="723899"/>
                </a:lnTo>
                <a:lnTo>
                  <a:pt x="2047050" y="761999"/>
                </a:lnTo>
                <a:lnTo>
                  <a:pt x="2069985" y="800099"/>
                </a:lnTo>
                <a:lnTo>
                  <a:pt x="2092485" y="850899"/>
                </a:lnTo>
                <a:lnTo>
                  <a:pt x="2114547" y="888999"/>
                </a:lnTo>
                <a:lnTo>
                  <a:pt x="2136165" y="927099"/>
                </a:lnTo>
                <a:lnTo>
                  <a:pt x="2157336" y="977899"/>
                </a:lnTo>
                <a:lnTo>
                  <a:pt x="2178055" y="1015999"/>
                </a:lnTo>
                <a:lnTo>
                  <a:pt x="2198318" y="1066799"/>
                </a:lnTo>
                <a:lnTo>
                  <a:pt x="2218120" y="1104899"/>
                </a:lnTo>
                <a:lnTo>
                  <a:pt x="2237457" y="1155699"/>
                </a:lnTo>
                <a:lnTo>
                  <a:pt x="2256325" y="1193799"/>
                </a:lnTo>
                <a:lnTo>
                  <a:pt x="2274719" y="1244599"/>
                </a:lnTo>
                <a:lnTo>
                  <a:pt x="2292635" y="1282699"/>
                </a:lnTo>
                <a:lnTo>
                  <a:pt x="2310069" y="1333499"/>
                </a:lnTo>
                <a:lnTo>
                  <a:pt x="2327015" y="1384299"/>
                </a:lnTo>
                <a:lnTo>
                  <a:pt x="2343471" y="1422399"/>
                </a:lnTo>
                <a:lnTo>
                  <a:pt x="2359431" y="1473199"/>
                </a:lnTo>
                <a:lnTo>
                  <a:pt x="2374891" y="1523999"/>
                </a:lnTo>
                <a:lnTo>
                  <a:pt x="2389846" y="1574799"/>
                </a:lnTo>
                <a:lnTo>
                  <a:pt x="2404293" y="1612899"/>
                </a:lnTo>
                <a:lnTo>
                  <a:pt x="2418227" y="1663699"/>
                </a:lnTo>
                <a:lnTo>
                  <a:pt x="2431644" y="1714499"/>
                </a:lnTo>
                <a:lnTo>
                  <a:pt x="2444538" y="1765299"/>
                </a:lnTo>
                <a:lnTo>
                  <a:pt x="2456907" y="1816099"/>
                </a:lnTo>
                <a:lnTo>
                  <a:pt x="2468745" y="1866899"/>
                </a:lnTo>
                <a:lnTo>
                  <a:pt x="2480048" y="1917699"/>
                </a:lnTo>
                <a:lnTo>
                  <a:pt x="2490812" y="1968499"/>
                </a:lnTo>
                <a:lnTo>
                  <a:pt x="2501032" y="2019299"/>
                </a:lnTo>
                <a:lnTo>
                  <a:pt x="2510705" y="2070099"/>
                </a:lnTo>
                <a:lnTo>
                  <a:pt x="2519825" y="2120899"/>
                </a:lnTo>
                <a:lnTo>
                  <a:pt x="2528388" y="2171699"/>
                </a:lnTo>
                <a:lnTo>
                  <a:pt x="2536390" y="2222499"/>
                </a:lnTo>
                <a:lnTo>
                  <a:pt x="2543827" y="2273299"/>
                </a:lnTo>
                <a:lnTo>
                  <a:pt x="2550693" y="2324099"/>
                </a:lnTo>
                <a:lnTo>
                  <a:pt x="2556986" y="2374899"/>
                </a:lnTo>
                <a:lnTo>
                  <a:pt x="2562700" y="2438399"/>
                </a:lnTo>
                <a:lnTo>
                  <a:pt x="2567831" y="2489199"/>
                </a:lnTo>
                <a:lnTo>
                  <a:pt x="2572375" y="2539999"/>
                </a:lnTo>
                <a:lnTo>
                  <a:pt x="2576327" y="2590799"/>
                </a:lnTo>
                <a:lnTo>
                  <a:pt x="2579683" y="2641599"/>
                </a:lnTo>
                <a:lnTo>
                  <a:pt x="2582439" y="2705099"/>
                </a:lnTo>
                <a:lnTo>
                  <a:pt x="2584590" y="2755899"/>
                </a:lnTo>
                <a:lnTo>
                  <a:pt x="2586132" y="2806699"/>
                </a:lnTo>
                <a:lnTo>
                  <a:pt x="2587060" y="2870199"/>
                </a:lnTo>
                <a:lnTo>
                  <a:pt x="2587371" y="2920999"/>
                </a:lnTo>
                <a:lnTo>
                  <a:pt x="2587060" y="2971799"/>
                </a:lnTo>
                <a:lnTo>
                  <a:pt x="2586132" y="3035299"/>
                </a:lnTo>
                <a:lnTo>
                  <a:pt x="2584590" y="3086099"/>
                </a:lnTo>
                <a:lnTo>
                  <a:pt x="2582439" y="3136899"/>
                </a:lnTo>
                <a:lnTo>
                  <a:pt x="2579683" y="3187699"/>
                </a:lnTo>
                <a:lnTo>
                  <a:pt x="2576327" y="3251199"/>
                </a:lnTo>
                <a:lnTo>
                  <a:pt x="2572375" y="3301999"/>
                </a:lnTo>
                <a:lnTo>
                  <a:pt x="2567831" y="3352799"/>
                </a:lnTo>
                <a:lnTo>
                  <a:pt x="2562700" y="3403599"/>
                </a:lnTo>
                <a:lnTo>
                  <a:pt x="2556986" y="3454399"/>
                </a:lnTo>
                <a:lnTo>
                  <a:pt x="2550693" y="3517899"/>
                </a:lnTo>
                <a:lnTo>
                  <a:pt x="2543827" y="3568699"/>
                </a:lnTo>
                <a:lnTo>
                  <a:pt x="2536390" y="3619499"/>
                </a:lnTo>
                <a:lnTo>
                  <a:pt x="2528388" y="3670299"/>
                </a:lnTo>
                <a:lnTo>
                  <a:pt x="2519825" y="3721099"/>
                </a:lnTo>
                <a:lnTo>
                  <a:pt x="2510705" y="3771899"/>
                </a:lnTo>
                <a:lnTo>
                  <a:pt x="2501032" y="3822699"/>
                </a:lnTo>
                <a:lnTo>
                  <a:pt x="2490812" y="3873499"/>
                </a:lnTo>
                <a:lnTo>
                  <a:pt x="2480048" y="3924299"/>
                </a:lnTo>
                <a:lnTo>
                  <a:pt x="2468745" y="3975099"/>
                </a:lnTo>
                <a:lnTo>
                  <a:pt x="2456907" y="4025899"/>
                </a:lnTo>
                <a:lnTo>
                  <a:pt x="2444538" y="4076699"/>
                </a:lnTo>
                <a:lnTo>
                  <a:pt x="2431644" y="4127499"/>
                </a:lnTo>
                <a:lnTo>
                  <a:pt x="2418227" y="4178299"/>
                </a:lnTo>
                <a:lnTo>
                  <a:pt x="2404293" y="4216399"/>
                </a:lnTo>
                <a:lnTo>
                  <a:pt x="2389846" y="4267199"/>
                </a:lnTo>
                <a:lnTo>
                  <a:pt x="2374891" y="4317999"/>
                </a:lnTo>
                <a:lnTo>
                  <a:pt x="2359431" y="4368799"/>
                </a:lnTo>
                <a:lnTo>
                  <a:pt x="2343471" y="4406899"/>
                </a:lnTo>
                <a:lnTo>
                  <a:pt x="2327015" y="4457699"/>
                </a:lnTo>
                <a:lnTo>
                  <a:pt x="2310069" y="4508499"/>
                </a:lnTo>
                <a:lnTo>
                  <a:pt x="2292635" y="4546599"/>
                </a:lnTo>
                <a:lnTo>
                  <a:pt x="2274719" y="4597399"/>
                </a:lnTo>
                <a:lnTo>
                  <a:pt x="2256325" y="4648199"/>
                </a:lnTo>
                <a:lnTo>
                  <a:pt x="2237457" y="4686299"/>
                </a:lnTo>
                <a:lnTo>
                  <a:pt x="2218120" y="4737099"/>
                </a:lnTo>
                <a:lnTo>
                  <a:pt x="2198318" y="4775199"/>
                </a:lnTo>
                <a:lnTo>
                  <a:pt x="2178055" y="4825999"/>
                </a:lnTo>
                <a:lnTo>
                  <a:pt x="2157336" y="4864099"/>
                </a:lnTo>
                <a:lnTo>
                  <a:pt x="2136165" y="4902199"/>
                </a:lnTo>
                <a:lnTo>
                  <a:pt x="2114547" y="4952999"/>
                </a:lnTo>
                <a:lnTo>
                  <a:pt x="2092485" y="4991099"/>
                </a:lnTo>
                <a:lnTo>
                  <a:pt x="2069985" y="5029199"/>
                </a:lnTo>
                <a:lnTo>
                  <a:pt x="2047050" y="5079999"/>
                </a:lnTo>
                <a:lnTo>
                  <a:pt x="2023685" y="5118099"/>
                </a:lnTo>
                <a:lnTo>
                  <a:pt x="1999894" y="5156199"/>
                </a:lnTo>
                <a:lnTo>
                  <a:pt x="1975682" y="5194299"/>
                </a:lnTo>
                <a:lnTo>
                  <a:pt x="1951054" y="5232399"/>
                </a:lnTo>
                <a:lnTo>
                  <a:pt x="1926012" y="5270499"/>
                </a:lnTo>
                <a:lnTo>
                  <a:pt x="1900563" y="5308599"/>
                </a:lnTo>
                <a:lnTo>
                  <a:pt x="1874709" y="5346699"/>
                </a:lnTo>
                <a:lnTo>
                  <a:pt x="1848456" y="5384799"/>
                </a:lnTo>
                <a:lnTo>
                  <a:pt x="1821808" y="5422899"/>
                </a:lnTo>
                <a:lnTo>
                  <a:pt x="1794769" y="5460999"/>
                </a:lnTo>
                <a:lnTo>
                  <a:pt x="1767344" y="5499099"/>
                </a:lnTo>
                <a:lnTo>
                  <a:pt x="1739537" y="5537199"/>
                </a:lnTo>
                <a:lnTo>
                  <a:pt x="1711352" y="5562599"/>
                </a:lnTo>
                <a:lnTo>
                  <a:pt x="1682794" y="5600699"/>
                </a:lnTo>
                <a:lnTo>
                  <a:pt x="1653867" y="5638799"/>
                </a:lnTo>
                <a:lnTo>
                  <a:pt x="1624576" y="5664199"/>
                </a:lnTo>
                <a:lnTo>
                  <a:pt x="1594924" y="5702299"/>
                </a:lnTo>
                <a:lnTo>
                  <a:pt x="1564917" y="5740399"/>
                </a:lnTo>
                <a:lnTo>
                  <a:pt x="1534558" y="5765799"/>
                </a:lnTo>
                <a:lnTo>
                  <a:pt x="1503852" y="5803899"/>
                </a:lnTo>
                <a:lnTo>
                  <a:pt x="1441416" y="5854699"/>
                </a:lnTo>
                <a:lnTo>
                  <a:pt x="1409695" y="5892799"/>
                </a:lnTo>
                <a:lnTo>
                  <a:pt x="1377645" y="5918199"/>
                </a:lnTo>
                <a:lnTo>
                  <a:pt x="1312573" y="5968999"/>
                </a:lnTo>
                <a:lnTo>
                  <a:pt x="1279560" y="6007099"/>
                </a:lnTo>
                <a:lnTo>
                  <a:pt x="1212602" y="6057899"/>
                </a:lnTo>
                <a:lnTo>
                  <a:pt x="1109900" y="6134099"/>
                </a:lnTo>
                <a:lnTo>
                  <a:pt x="1075080" y="6146799"/>
                </a:lnTo>
                <a:lnTo>
                  <a:pt x="968922" y="6222999"/>
                </a:lnTo>
                <a:lnTo>
                  <a:pt x="932984" y="6235699"/>
                </a:lnTo>
                <a:lnTo>
                  <a:pt x="860308" y="6286499"/>
                </a:lnTo>
                <a:lnTo>
                  <a:pt x="786593" y="6311899"/>
                </a:lnTo>
                <a:lnTo>
                  <a:pt x="749357" y="6337299"/>
                </a:lnTo>
                <a:lnTo>
                  <a:pt x="674150" y="6362699"/>
                </a:lnTo>
                <a:lnTo>
                  <a:pt x="636187" y="6388099"/>
                </a:lnTo>
                <a:lnTo>
                  <a:pt x="364155" y="6476999"/>
                </a:lnTo>
                <a:lnTo>
                  <a:pt x="324447" y="6476999"/>
                </a:lnTo>
                <a:lnTo>
                  <a:pt x="244439" y="6502399"/>
                </a:lnTo>
                <a:lnTo>
                  <a:pt x="204148" y="6502399"/>
                </a:lnTo>
                <a:lnTo>
                  <a:pt x="163672" y="6515100"/>
                </a:lnTo>
                <a:lnTo>
                  <a:pt x="123014" y="6515100"/>
                </a:lnTo>
                <a:lnTo>
                  <a:pt x="82180" y="6527800"/>
                </a:lnTo>
                <a:lnTo>
                  <a:pt x="0" y="6527800"/>
                </a:lnTo>
                <a:lnTo>
                  <a:pt x="25" y="6845300"/>
                </a:lnTo>
                <a:lnTo>
                  <a:pt x="82108" y="6845300"/>
                </a:lnTo>
                <a:lnTo>
                  <a:pt x="122927" y="6832600"/>
                </a:lnTo>
                <a:lnTo>
                  <a:pt x="163583" y="6832600"/>
                </a:lnTo>
                <a:lnTo>
                  <a:pt x="204073" y="6819900"/>
                </a:lnTo>
                <a:lnTo>
                  <a:pt x="244393" y="6819900"/>
                </a:lnTo>
                <a:lnTo>
                  <a:pt x="284540" y="6807200"/>
                </a:lnTo>
                <a:lnTo>
                  <a:pt x="324509" y="6807200"/>
                </a:lnTo>
                <a:lnTo>
                  <a:pt x="713655" y="6680200"/>
                </a:lnTo>
                <a:lnTo>
                  <a:pt x="751434" y="6654800"/>
                </a:lnTo>
                <a:lnTo>
                  <a:pt x="826323" y="6629400"/>
                </a:lnTo>
                <a:lnTo>
                  <a:pt x="863426" y="6604000"/>
                </a:lnTo>
                <a:lnTo>
                  <a:pt x="900297" y="6591300"/>
                </a:lnTo>
                <a:lnTo>
                  <a:pt x="936932" y="6565900"/>
                </a:lnTo>
                <a:lnTo>
                  <a:pt x="973327" y="6553200"/>
                </a:lnTo>
                <a:lnTo>
                  <a:pt x="1009478" y="6527800"/>
                </a:lnTo>
                <a:lnTo>
                  <a:pt x="1045383" y="6515100"/>
                </a:lnTo>
                <a:lnTo>
                  <a:pt x="1151576" y="6438899"/>
                </a:lnTo>
                <a:lnTo>
                  <a:pt x="1186455" y="6413499"/>
                </a:lnTo>
                <a:lnTo>
                  <a:pt x="1221068" y="6400799"/>
                </a:lnTo>
                <a:lnTo>
                  <a:pt x="1323278" y="6324599"/>
                </a:lnTo>
                <a:lnTo>
                  <a:pt x="1356792" y="6299199"/>
                </a:lnTo>
                <a:lnTo>
                  <a:pt x="1390022" y="6261099"/>
                </a:lnTo>
                <a:lnTo>
                  <a:pt x="1455615" y="6210299"/>
                </a:lnTo>
                <a:lnTo>
                  <a:pt x="1520028" y="6159499"/>
                </a:lnTo>
                <a:lnTo>
                  <a:pt x="1551782" y="6121399"/>
                </a:lnTo>
                <a:lnTo>
                  <a:pt x="1583230" y="6095999"/>
                </a:lnTo>
                <a:lnTo>
                  <a:pt x="1614369" y="6057899"/>
                </a:lnTo>
                <a:lnTo>
                  <a:pt x="1675702" y="6007099"/>
                </a:lnTo>
                <a:lnTo>
                  <a:pt x="1705889" y="5968999"/>
                </a:lnTo>
                <a:lnTo>
                  <a:pt x="1735751" y="5930899"/>
                </a:lnTo>
                <a:lnTo>
                  <a:pt x="1765285" y="5905499"/>
                </a:lnTo>
                <a:lnTo>
                  <a:pt x="1794487" y="5867399"/>
                </a:lnTo>
                <a:lnTo>
                  <a:pt x="1823353" y="5829299"/>
                </a:lnTo>
                <a:lnTo>
                  <a:pt x="1851880" y="5803899"/>
                </a:lnTo>
                <a:lnTo>
                  <a:pt x="1880064" y="5765799"/>
                </a:lnTo>
                <a:lnTo>
                  <a:pt x="1907901" y="5727699"/>
                </a:lnTo>
                <a:lnTo>
                  <a:pt x="1935388" y="5689599"/>
                </a:lnTo>
                <a:lnTo>
                  <a:pt x="1962521" y="5664199"/>
                </a:lnTo>
                <a:lnTo>
                  <a:pt x="1989296" y="5626099"/>
                </a:lnTo>
                <a:lnTo>
                  <a:pt x="2015709" y="5587999"/>
                </a:lnTo>
                <a:lnTo>
                  <a:pt x="2041757" y="5549899"/>
                </a:lnTo>
                <a:lnTo>
                  <a:pt x="2067437" y="5511799"/>
                </a:lnTo>
                <a:lnTo>
                  <a:pt x="2092744" y="5473699"/>
                </a:lnTo>
                <a:lnTo>
                  <a:pt x="2117674" y="5435599"/>
                </a:lnTo>
                <a:lnTo>
                  <a:pt x="2142225" y="5384799"/>
                </a:lnTo>
                <a:lnTo>
                  <a:pt x="2166392" y="5346699"/>
                </a:lnTo>
                <a:lnTo>
                  <a:pt x="2190172" y="5308599"/>
                </a:lnTo>
                <a:lnTo>
                  <a:pt x="2213561" y="5270499"/>
                </a:lnTo>
                <a:lnTo>
                  <a:pt x="2236555" y="5232399"/>
                </a:lnTo>
                <a:lnTo>
                  <a:pt x="2259151" y="5181599"/>
                </a:lnTo>
                <a:lnTo>
                  <a:pt x="2281345" y="5143499"/>
                </a:lnTo>
                <a:lnTo>
                  <a:pt x="2303133" y="5105399"/>
                </a:lnTo>
                <a:lnTo>
                  <a:pt x="2324512" y="5054599"/>
                </a:lnTo>
                <a:lnTo>
                  <a:pt x="2345477" y="5016499"/>
                </a:lnTo>
                <a:lnTo>
                  <a:pt x="2366026" y="4978399"/>
                </a:lnTo>
                <a:lnTo>
                  <a:pt x="2386155" y="4927599"/>
                </a:lnTo>
                <a:lnTo>
                  <a:pt x="2405859" y="4889499"/>
                </a:lnTo>
                <a:lnTo>
                  <a:pt x="2425135" y="4838699"/>
                </a:lnTo>
                <a:lnTo>
                  <a:pt x="2443980" y="4800599"/>
                </a:lnTo>
                <a:lnTo>
                  <a:pt x="2462389" y="4749799"/>
                </a:lnTo>
                <a:lnTo>
                  <a:pt x="2480360" y="4698999"/>
                </a:lnTo>
                <a:lnTo>
                  <a:pt x="2497888" y="4660899"/>
                </a:lnTo>
                <a:lnTo>
                  <a:pt x="2514970" y="4610099"/>
                </a:lnTo>
                <a:lnTo>
                  <a:pt x="2531601" y="4559299"/>
                </a:lnTo>
                <a:lnTo>
                  <a:pt x="2547779" y="4521199"/>
                </a:lnTo>
                <a:lnTo>
                  <a:pt x="2563500" y="4470399"/>
                </a:lnTo>
                <a:lnTo>
                  <a:pt x="2578760" y="4419599"/>
                </a:lnTo>
                <a:lnTo>
                  <a:pt x="2593555" y="4368799"/>
                </a:lnTo>
                <a:lnTo>
                  <a:pt x="2607881" y="4330699"/>
                </a:lnTo>
                <a:lnTo>
                  <a:pt x="2621736" y="4279899"/>
                </a:lnTo>
                <a:lnTo>
                  <a:pt x="2635114" y="4229099"/>
                </a:lnTo>
                <a:lnTo>
                  <a:pt x="2648013" y="4178299"/>
                </a:lnTo>
                <a:lnTo>
                  <a:pt x="2660429" y="4127499"/>
                </a:lnTo>
                <a:lnTo>
                  <a:pt x="2672358" y="4076699"/>
                </a:lnTo>
                <a:lnTo>
                  <a:pt x="2683797" y="4025899"/>
                </a:lnTo>
                <a:lnTo>
                  <a:pt x="2694741" y="3975099"/>
                </a:lnTo>
                <a:lnTo>
                  <a:pt x="2705188" y="3924299"/>
                </a:lnTo>
                <a:lnTo>
                  <a:pt x="2715132" y="3873499"/>
                </a:lnTo>
                <a:lnTo>
                  <a:pt x="2724572" y="3822699"/>
                </a:lnTo>
                <a:lnTo>
                  <a:pt x="2733502" y="3771899"/>
                </a:lnTo>
                <a:lnTo>
                  <a:pt x="2741920" y="3721099"/>
                </a:lnTo>
                <a:lnTo>
                  <a:pt x="2749822" y="3670299"/>
                </a:lnTo>
                <a:lnTo>
                  <a:pt x="2757203" y="3619499"/>
                </a:lnTo>
                <a:lnTo>
                  <a:pt x="2764061" y="3568699"/>
                </a:lnTo>
                <a:lnTo>
                  <a:pt x="2770391" y="3517899"/>
                </a:lnTo>
                <a:lnTo>
                  <a:pt x="2776190" y="3454399"/>
                </a:lnTo>
                <a:lnTo>
                  <a:pt x="2781455" y="3403599"/>
                </a:lnTo>
                <a:lnTo>
                  <a:pt x="2786181" y="3352799"/>
                </a:lnTo>
                <a:lnTo>
                  <a:pt x="2790364" y="3301999"/>
                </a:lnTo>
                <a:lnTo>
                  <a:pt x="2794002" y="3251199"/>
                </a:lnTo>
                <a:lnTo>
                  <a:pt x="2797090" y="3187699"/>
                </a:lnTo>
                <a:lnTo>
                  <a:pt x="2799625" y="3136899"/>
                </a:lnTo>
                <a:lnTo>
                  <a:pt x="2801604" y="3086099"/>
                </a:lnTo>
                <a:lnTo>
                  <a:pt x="2803021" y="3035299"/>
                </a:lnTo>
                <a:lnTo>
                  <a:pt x="2803874" y="2971799"/>
                </a:lnTo>
                <a:lnTo>
                  <a:pt x="2804160" y="2920999"/>
                </a:lnTo>
                <a:lnTo>
                  <a:pt x="2803874" y="2870199"/>
                </a:lnTo>
                <a:lnTo>
                  <a:pt x="2803021" y="2806699"/>
                </a:lnTo>
                <a:lnTo>
                  <a:pt x="2801604" y="2755899"/>
                </a:lnTo>
                <a:lnTo>
                  <a:pt x="2799625" y="2705099"/>
                </a:lnTo>
                <a:lnTo>
                  <a:pt x="2797090" y="2641599"/>
                </a:lnTo>
                <a:lnTo>
                  <a:pt x="2794002" y="2590799"/>
                </a:lnTo>
                <a:lnTo>
                  <a:pt x="2790364" y="2539999"/>
                </a:lnTo>
                <a:lnTo>
                  <a:pt x="2786181" y="2489199"/>
                </a:lnTo>
                <a:lnTo>
                  <a:pt x="2781455" y="2438399"/>
                </a:lnTo>
                <a:lnTo>
                  <a:pt x="2776190" y="2374899"/>
                </a:lnTo>
                <a:lnTo>
                  <a:pt x="2770391" y="2324099"/>
                </a:lnTo>
                <a:lnTo>
                  <a:pt x="2764061" y="2273299"/>
                </a:lnTo>
                <a:lnTo>
                  <a:pt x="2757203" y="2222499"/>
                </a:lnTo>
                <a:lnTo>
                  <a:pt x="2749822" y="2171699"/>
                </a:lnTo>
                <a:lnTo>
                  <a:pt x="2741920" y="2120899"/>
                </a:lnTo>
                <a:lnTo>
                  <a:pt x="2733502" y="2070099"/>
                </a:lnTo>
                <a:lnTo>
                  <a:pt x="2724572" y="2019299"/>
                </a:lnTo>
                <a:lnTo>
                  <a:pt x="2715132" y="1968499"/>
                </a:lnTo>
                <a:lnTo>
                  <a:pt x="2705188" y="1917699"/>
                </a:lnTo>
                <a:lnTo>
                  <a:pt x="2694741" y="1866899"/>
                </a:lnTo>
                <a:lnTo>
                  <a:pt x="2683797" y="1816099"/>
                </a:lnTo>
                <a:lnTo>
                  <a:pt x="2672358" y="1765299"/>
                </a:lnTo>
                <a:lnTo>
                  <a:pt x="2660429" y="1714499"/>
                </a:lnTo>
                <a:lnTo>
                  <a:pt x="2648013" y="1663699"/>
                </a:lnTo>
                <a:lnTo>
                  <a:pt x="2635114" y="1612899"/>
                </a:lnTo>
                <a:lnTo>
                  <a:pt x="2621736" y="1562099"/>
                </a:lnTo>
                <a:lnTo>
                  <a:pt x="2607881" y="1511299"/>
                </a:lnTo>
                <a:lnTo>
                  <a:pt x="2593555" y="1460499"/>
                </a:lnTo>
                <a:lnTo>
                  <a:pt x="2578760" y="1422399"/>
                </a:lnTo>
                <a:lnTo>
                  <a:pt x="2563500" y="1371599"/>
                </a:lnTo>
                <a:lnTo>
                  <a:pt x="2547779" y="1320799"/>
                </a:lnTo>
                <a:lnTo>
                  <a:pt x="2531601" y="1269999"/>
                </a:lnTo>
                <a:lnTo>
                  <a:pt x="2514970" y="1231899"/>
                </a:lnTo>
                <a:lnTo>
                  <a:pt x="2497888" y="1181099"/>
                </a:lnTo>
                <a:lnTo>
                  <a:pt x="2480360" y="1130299"/>
                </a:lnTo>
                <a:lnTo>
                  <a:pt x="2462389" y="1092199"/>
                </a:lnTo>
                <a:lnTo>
                  <a:pt x="2443980" y="1041399"/>
                </a:lnTo>
                <a:lnTo>
                  <a:pt x="2425135" y="1003299"/>
                </a:lnTo>
                <a:lnTo>
                  <a:pt x="2405859" y="952499"/>
                </a:lnTo>
                <a:lnTo>
                  <a:pt x="2386155" y="914399"/>
                </a:lnTo>
                <a:lnTo>
                  <a:pt x="2366026" y="863599"/>
                </a:lnTo>
                <a:lnTo>
                  <a:pt x="2345477" y="825499"/>
                </a:lnTo>
                <a:lnTo>
                  <a:pt x="2324512" y="774699"/>
                </a:lnTo>
                <a:lnTo>
                  <a:pt x="2303133" y="736599"/>
                </a:lnTo>
                <a:lnTo>
                  <a:pt x="2281345" y="698499"/>
                </a:lnTo>
                <a:lnTo>
                  <a:pt x="2259151" y="647699"/>
                </a:lnTo>
                <a:lnTo>
                  <a:pt x="2236555" y="609599"/>
                </a:lnTo>
                <a:lnTo>
                  <a:pt x="2213561" y="571499"/>
                </a:lnTo>
                <a:lnTo>
                  <a:pt x="2190172" y="533399"/>
                </a:lnTo>
                <a:lnTo>
                  <a:pt x="2166392" y="495299"/>
                </a:lnTo>
                <a:lnTo>
                  <a:pt x="2142225" y="444499"/>
                </a:lnTo>
                <a:lnTo>
                  <a:pt x="2117674" y="406399"/>
                </a:lnTo>
                <a:lnTo>
                  <a:pt x="2092744" y="368299"/>
                </a:lnTo>
                <a:lnTo>
                  <a:pt x="2067437" y="330200"/>
                </a:lnTo>
                <a:lnTo>
                  <a:pt x="2041757" y="292100"/>
                </a:lnTo>
                <a:lnTo>
                  <a:pt x="2015709" y="254000"/>
                </a:lnTo>
                <a:lnTo>
                  <a:pt x="1989296" y="215900"/>
                </a:lnTo>
                <a:lnTo>
                  <a:pt x="1962521" y="177800"/>
                </a:lnTo>
                <a:lnTo>
                  <a:pt x="1935388" y="139700"/>
                </a:lnTo>
                <a:lnTo>
                  <a:pt x="1907901" y="114300"/>
                </a:lnTo>
                <a:lnTo>
                  <a:pt x="1880064" y="76200"/>
                </a:lnTo>
                <a:lnTo>
                  <a:pt x="1851880" y="38100"/>
                </a:lnTo>
                <a:lnTo>
                  <a:pt x="1823353" y="0"/>
                </a:lnTo>
                <a:close/>
              </a:path>
            </a:pathLst>
          </a:custGeom>
          <a:solidFill>
            <a:srgbClr val="68C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2560"/>
            <a:ext cx="6502400" cy="1666239"/>
          </a:xfrm>
          <a:custGeom>
            <a:avLst/>
            <a:gdLst/>
            <a:ahLst/>
            <a:cxnLst/>
            <a:rect l="l" t="t" r="r" b="b"/>
            <a:pathLst>
              <a:path w="6502400" h="1666239">
                <a:moveTo>
                  <a:pt x="0" y="1666240"/>
                </a:moveTo>
                <a:lnTo>
                  <a:pt x="6502400" y="1666240"/>
                </a:lnTo>
                <a:lnTo>
                  <a:pt x="6502400" y="0"/>
                </a:lnTo>
                <a:lnTo>
                  <a:pt x="0" y="0"/>
                </a:lnTo>
                <a:lnTo>
                  <a:pt x="0" y="1666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000" y="2123439"/>
            <a:ext cx="528320" cy="406400"/>
          </a:xfrm>
          <a:custGeom>
            <a:avLst/>
            <a:gdLst/>
            <a:ahLst/>
            <a:cxnLst/>
            <a:rect l="l" t="t" r="r" b="b"/>
            <a:pathLst>
              <a:path w="528319" h="406400">
                <a:moveTo>
                  <a:pt x="460629" y="0"/>
                </a:moveTo>
                <a:lnTo>
                  <a:pt x="67691" y="0"/>
                </a:lnTo>
                <a:lnTo>
                  <a:pt x="41362" y="5326"/>
                </a:lnTo>
                <a:lnTo>
                  <a:pt x="19843" y="19843"/>
                </a:lnTo>
                <a:lnTo>
                  <a:pt x="5326" y="41362"/>
                </a:lnTo>
                <a:lnTo>
                  <a:pt x="0" y="67690"/>
                </a:lnTo>
                <a:lnTo>
                  <a:pt x="0" y="338709"/>
                </a:lnTo>
                <a:lnTo>
                  <a:pt x="5326" y="365037"/>
                </a:lnTo>
                <a:lnTo>
                  <a:pt x="19843" y="386556"/>
                </a:lnTo>
                <a:lnTo>
                  <a:pt x="41362" y="401073"/>
                </a:lnTo>
                <a:lnTo>
                  <a:pt x="67691" y="406400"/>
                </a:lnTo>
                <a:lnTo>
                  <a:pt x="460629" y="406400"/>
                </a:lnTo>
                <a:lnTo>
                  <a:pt x="486957" y="401073"/>
                </a:lnTo>
                <a:lnTo>
                  <a:pt x="508476" y="386556"/>
                </a:lnTo>
                <a:lnTo>
                  <a:pt x="522993" y="365037"/>
                </a:lnTo>
                <a:lnTo>
                  <a:pt x="528319" y="338709"/>
                </a:lnTo>
                <a:lnTo>
                  <a:pt x="528319" y="67690"/>
                </a:lnTo>
                <a:lnTo>
                  <a:pt x="522993" y="41362"/>
                </a:lnTo>
                <a:lnTo>
                  <a:pt x="508476" y="19843"/>
                </a:lnTo>
                <a:lnTo>
                  <a:pt x="486957" y="5326"/>
                </a:lnTo>
                <a:lnTo>
                  <a:pt x="460629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10178" y="2123440"/>
            <a:ext cx="3724021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2140"/>
              </a:lnSpc>
            </a:pPr>
            <a:r>
              <a:rPr sz="1850" b="1" spc="-10" dirty="0">
                <a:latin typeface="Arial"/>
                <a:cs typeface="Arial"/>
              </a:rPr>
              <a:t>BergaMuls Lecithin</a:t>
            </a:r>
            <a:r>
              <a:rPr sz="1850" b="1" spc="-225" dirty="0">
                <a:latin typeface="Arial"/>
                <a:cs typeface="Arial"/>
              </a:rPr>
              <a:t> </a:t>
            </a:r>
            <a:r>
              <a:rPr sz="1850" b="1" spc="-25" dirty="0">
                <a:latin typeface="Arial"/>
                <a:cs typeface="Arial"/>
              </a:rPr>
              <a:t>range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lang="ru-RU" sz="1650" dirty="0">
                <a:latin typeface="Arial"/>
                <a:cs typeface="Arial"/>
              </a:rPr>
              <a:t>Эмульгаторы и </a:t>
            </a:r>
            <a:r>
              <a:rPr lang="ru-RU" sz="1650" dirty="0" err="1" smtClean="0">
                <a:latin typeface="Arial"/>
                <a:cs typeface="Arial"/>
              </a:rPr>
              <a:t>эмоленты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41600" y="2296160"/>
            <a:ext cx="142240" cy="60960"/>
          </a:xfrm>
          <a:custGeom>
            <a:avLst/>
            <a:gdLst/>
            <a:ahLst/>
            <a:cxnLst/>
            <a:rect l="l" t="t" r="r" b="b"/>
            <a:pathLst>
              <a:path w="142239" h="60960">
                <a:moveTo>
                  <a:pt x="137668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56387"/>
                </a:lnTo>
                <a:lnTo>
                  <a:pt x="4572" y="60960"/>
                </a:lnTo>
                <a:lnTo>
                  <a:pt x="137668" y="60960"/>
                </a:lnTo>
                <a:lnTo>
                  <a:pt x="142239" y="56387"/>
                </a:lnTo>
                <a:lnTo>
                  <a:pt x="142239" y="4572"/>
                </a:lnTo>
                <a:lnTo>
                  <a:pt x="137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1920" y="2336800"/>
            <a:ext cx="132080" cy="81280"/>
          </a:xfrm>
          <a:custGeom>
            <a:avLst/>
            <a:gdLst/>
            <a:ahLst/>
            <a:cxnLst/>
            <a:rect l="l" t="t" r="r" b="b"/>
            <a:pathLst>
              <a:path w="132080" h="81280">
                <a:moveTo>
                  <a:pt x="125984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75184"/>
                </a:lnTo>
                <a:lnTo>
                  <a:pt x="6096" y="81279"/>
                </a:lnTo>
                <a:lnTo>
                  <a:pt x="125984" y="81279"/>
                </a:lnTo>
                <a:lnTo>
                  <a:pt x="132080" y="75184"/>
                </a:lnTo>
                <a:lnTo>
                  <a:pt x="132080" y="6096"/>
                </a:lnTo>
                <a:lnTo>
                  <a:pt x="125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1920" y="2235200"/>
            <a:ext cx="132080" cy="81280"/>
          </a:xfrm>
          <a:custGeom>
            <a:avLst/>
            <a:gdLst/>
            <a:ahLst/>
            <a:cxnLst/>
            <a:rect l="l" t="t" r="r" b="b"/>
            <a:pathLst>
              <a:path w="132080" h="81280">
                <a:moveTo>
                  <a:pt x="125984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75184"/>
                </a:lnTo>
                <a:lnTo>
                  <a:pt x="6096" y="81279"/>
                </a:lnTo>
                <a:lnTo>
                  <a:pt x="125984" y="81279"/>
                </a:lnTo>
                <a:lnTo>
                  <a:pt x="132080" y="75184"/>
                </a:lnTo>
                <a:lnTo>
                  <a:pt x="132080" y="6096"/>
                </a:lnTo>
                <a:lnTo>
                  <a:pt x="125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2879" y="2204720"/>
            <a:ext cx="71120" cy="111760"/>
          </a:xfrm>
          <a:custGeom>
            <a:avLst/>
            <a:gdLst/>
            <a:ahLst/>
            <a:cxnLst/>
            <a:rect l="l" t="t" r="r" b="b"/>
            <a:pathLst>
              <a:path w="71119" h="111760">
                <a:moveTo>
                  <a:pt x="65786" y="0"/>
                </a:moveTo>
                <a:lnTo>
                  <a:pt x="5333" y="0"/>
                </a:lnTo>
                <a:lnTo>
                  <a:pt x="0" y="5333"/>
                </a:lnTo>
                <a:lnTo>
                  <a:pt x="0" y="106425"/>
                </a:lnTo>
                <a:lnTo>
                  <a:pt x="5333" y="111759"/>
                </a:lnTo>
                <a:lnTo>
                  <a:pt x="65786" y="111759"/>
                </a:lnTo>
                <a:lnTo>
                  <a:pt x="71119" y="106425"/>
                </a:lnTo>
                <a:lnTo>
                  <a:pt x="71119" y="5333"/>
                </a:lnTo>
                <a:lnTo>
                  <a:pt x="65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2879" y="2346960"/>
            <a:ext cx="81280" cy="101600"/>
          </a:xfrm>
          <a:custGeom>
            <a:avLst/>
            <a:gdLst/>
            <a:ahLst/>
            <a:cxnLst/>
            <a:rect l="l" t="t" r="r" b="b"/>
            <a:pathLst>
              <a:path w="81280" h="101600">
                <a:moveTo>
                  <a:pt x="75183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95503"/>
                </a:lnTo>
                <a:lnTo>
                  <a:pt x="6095" y="101600"/>
                </a:lnTo>
                <a:lnTo>
                  <a:pt x="75183" y="101600"/>
                </a:lnTo>
                <a:lnTo>
                  <a:pt x="81280" y="95503"/>
                </a:lnTo>
                <a:lnTo>
                  <a:pt x="81280" y="6095"/>
                </a:lnTo>
                <a:lnTo>
                  <a:pt x="75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04160" y="2204720"/>
            <a:ext cx="81280" cy="111760"/>
          </a:xfrm>
          <a:custGeom>
            <a:avLst/>
            <a:gdLst/>
            <a:ahLst/>
            <a:cxnLst/>
            <a:rect l="l" t="t" r="r" b="b"/>
            <a:pathLst>
              <a:path w="81280" h="111760">
                <a:moveTo>
                  <a:pt x="75183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105663"/>
                </a:lnTo>
                <a:lnTo>
                  <a:pt x="6095" y="111759"/>
                </a:lnTo>
                <a:lnTo>
                  <a:pt x="75183" y="111759"/>
                </a:lnTo>
                <a:lnTo>
                  <a:pt x="81279" y="105663"/>
                </a:lnTo>
                <a:lnTo>
                  <a:pt x="81279" y="6095"/>
                </a:lnTo>
                <a:lnTo>
                  <a:pt x="75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4320" y="2346960"/>
            <a:ext cx="71120" cy="101600"/>
          </a:xfrm>
          <a:custGeom>
            <a:avLst/>
            <a:gdLst/>
            <a:ahLst/>
            <a:cxnLst/>
            <a:rect l="l" t="t" r="r" b="b"/>
            <a:pathLst>
              <a:path w="71119" h="101600">
                <a:moveTo>
                  <a:pt x="65786" y="0"/>
                </a:moveTo>
                <a:lnTo>
                  <a:pt x="5334" y="0"/>
                </a:lnTo>
                <a:lnTo>
                  <a:pt x="0" y="5334"/>
                </a:lnTo>
                <a:lnTo>
                  <a:pt x="0" y="96265"/>
                </a:lnTo>
                <a:lnTo>
                  <a:pt x="5334" y="101600"/>
                </a:lnTo>
                <a:lnTo>
                  <a:pt x="65786" y="101600"/>
                </a:lnTo>
                <a:lnTo>
                  <a:pt x="71119" y="96265"/>
                </a:lnTo>
                <a:lnTo>
                  <a:pt x="71119" y="5334"/>
                </a:lnTo>
                <a:lnTo>
                  <a:pt x="65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21279" y="2184400"/>
            <a:ext cx="365760" cy="284480"/>
          </a:xfrm>
          <a:custGeom>
            <a:avLst/>
            <a:gdLst/>
            <a:ahLst/>
            <a:cxnLst/>
            <a:rect l="l" t="t" r="r" b="b"/>
            <a:pathLst>
              <a:path w="365760" h="284480">
                <a:moveTo>
                  <a:pt x="318388" y="0"/>
                </a:moveTo>
                <a:lnTo>
                  <a:pt x="47370" y="0"/>
                </a:lnTo>
                <a:lnTo>
                  <a:pt x="28932" y="3722"/>
                </a:lnTo>
                <a:lnTo>
                  <a:pt x="13874" y="13874"/>
                </a:lnTo>
                <a:lnTo>
                  <a:pt x="3722" y="28932"/>
                </a:lnTo>
                <a:lnTo>
                  <a:pt x="0" y="47371"/>
                </a:lnTo>
                <a:lnTo>
                  <a:pt x="0" y="237109"/>
                </a:lnTo>
                <a:lnTo>
                  <a:pt x="3722" y="255547"/>
                </a:lnTo>
                <a:lnTo>
                  <a:pt x="13874" y="270605"/>
                </a:lnTo>
                <a:lnTo>
                  <a:pt x="28932" y="280757"/>
                </a:lnTo>
                <a:lnTo>
                  <a:pt x="47370" y="284479"/>
                </a:lnTo>
                <a:lnTo>
                  <a:pt x="318388" y="284479"/>
                </a:lnTo>
                <a:lnTo>
                  <a:pt x="336827" y="280757"/>
                </a:lnTo>
                <a:lnTo>
                  <a:pt x="351885" y="270605"/>
                </a:lnTo>
                <a:lnTo>
                  <a:pt x="362037" y="255547"/>
                </a:lnTo>
                <a:lnTo>
                  <a:pt x="365759" y="237109"/>
                </a:lnTo>
                <a:lnTo>
                  <a:pt x="365759" y="47371"/>
                </a:lnTo>
                <a:lnTo>
                  <a:pt x="362037" y="28932"/>
                </a:lnTo>
                <a:lnTo>
                  <a:pt x="351885" y="13874"/>
                </a:lnTo>
                <a:lnTo>
                  <a:pt x="336827" y="3722"/>
                </a:lnTo>
                <a:lnTo>
                  <a:pt x="318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4320" y="2336800"/>
            <a:ext cx="132080" cy="81280"/>
          </a:xfrm>
          <a:custGeom>
            <a:avLst/>
            <a:gdLst/>
            <a:ahLst/>
            <a:cxnLst/>
            <a:rect l="l" t="t" r="r" b="b"/>
            <a:pathLst>
              <a:path w="132080" h="81280">
                <a:moveTo>
                  <a:pt x="125984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75184"/>
                </a:lnTo>
                <a:lnTo>
                  <a:pt x="6096" y="81279"/>
                </a:lnTo>
                <a:lnTo>
                  <a:pt x="125984" y="81279"/>
                </a:lnTo>
                <a:lnTo>
                  <a:pt x="132080" y="75184"/>
                </a:lnTo>
                <a:lnTo>
                  <a:pt x="132080" y="6096"/>
                </a:lnTo>
                <a:lnTo>
                  <a:pt x="125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4320" y="2235200"/>
            <a:ext cx="132080" cy="81280"/>
          </a:xfrm>
          <a:custGeom>
            <a:avLst/>
            <a:gdLst/>
            <a:ahLst/>
            <a:cxnLst/>
            <a:rect l="l" t="t" r="r" b="b"/>
            <a:pathLst>
              <a:path w="132080" h="81280">
                <a:moveTo>
                  <a:pt x="125984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75184"/>
                </a:lnTo>
                <a:lnTo>
                  <a:pt x="6096" y="81279"/>
                </a:lnTo>
                <a:lnTo>
                  <a:pt x="125984" y="81279"/>
                </a:lnTo>
                <a:lnTo>
                  <a:pt x="132080" y="75184"/>
                </a:lnTo>
                <a:lnTo>
                  <a:pt x="132080" y="6096"/>
                </a:lnTo>
                <a:lnTo>
                  <a:pt x="125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4479" y="2296160"/>
            <a:ext cx="142240" cy="60960"/>
          </a:xfrm>
          <a:custGeom>
            <a:avLst/>
            <a:gdLst/>
            <a:ahLst/>
            <a:cxnLst/>
            <a:rect l="l" t="t" r="r" b="b"/>
            <a:pathLst>
              <a:path w="142239" h="60960">
                <a:moveTo>
                  <a:pt x="137668" y="0"/>
                </a:moveTo>
                <a:lnTo>
                  <a:pt x="4571" y="0"/>
                </a:lnTo>
                <a:lnTo>
                  <a:pt x="0" y="4572"/>
                </a:lnTo>
                <a:lnTo>
                  <a:pt x="0" y="56387"/>
                </a:lnTo>
                <a:lnTo>
                  <a:pt x="4571" y="60960"/>
                </a:lnTo>
                <a:lnTo>
                  <a:pt x="137668" y="60960"/>
                </a:lnTo>
                <a:lnTo>
                  <a:pt x="142239" y="56387"/>
                </a:lnTo>
                <a:lnTo>
                  <a:pt x="142239" y="4572"/>
                </a:lnTo>
                <a:lnTo>
                  <a:pt x="137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41600" y="2204720"/>
            <a:ext cx="325120" cy="243840"/>
          </a:xfrm>
          <a:custGeom>
            <a:avLst/>
            <a:gdLst/>
            <a:ahLst/>
            <a:cxnLst/>
            <a:rect l="l" t="t" r="r" b="b"/>
            <a:pathLst>
              <a:path w="325119" h="243839">
                <a:moveTo>
                  <a:pt x="284480" y="0"/>
                </a:moveTo>
                <a:lnTo>
                  <a:pt x="40639" y="0"/>
                </a:lnTo>
                <a:lnTo>
                  <a:pt x="24806" y="3188"/>
                </a:lnTo>
                <a:lnTo>
                  <a:pt x="11890" y="11890"/>
                </a:lnTo>
                <a:lnTo>
                  <a:pt x="3188" y="24806"/>
                </a:lnTo>
                <a:lnTo>
                  <a:pt x="0" y="40639"/>
                </a:lnTo>
                <a:lnTo>
                  <a:pt x="0" y="203200"/>
                </a:lnTo>
                <a:lnTo>
                  <a:pt x="3188" y="219033"/>
                </a:lnTo>
                <a:lnTo>
                  <a:pt x="11890" y="231949"/>
                </a:lnTo>
                <a:lnTo>
                  <a:pt x="24806" y="240651"/>
                </a:lnTo>
                <a:lnTo>
                  <a:pt x="40639" y="243839"/>
                </a:lnTo>
                <a:lnTo>
                  <a:pt x="284480" y="243839"/>
                </a:lnTo>
                <a:lnTo>
                  <a:pt x="300313" y="240651"/>
                </a:lnTo>
                <a:lnTo>
                  <a:pt x="313229" y="231949"/>
                </a:lnTo>
                <a:lnTo>
                  <a:pt x="321931" y="219033"/>
                </a:lnTo>
                <a:lnTo>
                  <a:pt x="325119" y="203200"/>
                </a:lnTo>
                <a:lnTo>
                  <a:pt x="325119" y="40639"/>
                </a:lnTo>
                <a:lnTo>
                  <a:pt x="321931" y="24806"/>
                </a:lnTo>
                <a:lnTo>
                  <a:pt x="313229" y="11890"/>
                </a:lnTo>
                <a:lnTo>
                  <a:pt x="300313" y="3188"/>
                </a:lnTo>
                <a:lnTo>
                  <a:pt x="284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6800" y="1981200"/>
            <a:ext cx="782319" cy="78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05150" y="3389248"/>
            <a:ext cx="5124450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50" b="1" spc="-5" dirty="0">
                <a:latin typeface="Arial"/>
                <a:cs typeface="Arial"/>
              </a:rPr>
              <a:t>BergaScrub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1905"/>
              </a:lnSpc>
            </a:pPr>
            <a:r>
              <a:rPr lang="ru-RU" sz="1650" spc="20" dirty="0" err="1" smtClean="0">
                <a:latin typeface="Arial"/>
                <a:cs typeface="Arial"/>
              </a:rPr>
              <a:t>Экологичные</a:t>
            </a:r>
            <a:r>
              <a:rPr lang="en-US" sz="1650" spc="20" dirty="0">
                <a:latin typeface="Arial"/>
                <a:cs typeface="Arial"/>
              </a:rPr>
              <a:t> </a:t>
            </a:r>
            <a:r>
              <a:rPr lang="ru-RU" sz="1650" spc="20" dirty="0" smtClean="0">
                <a:latin typeface="Arial"/>
                <a:cs typeface="Arial"/>
              </a:rPr>
              <a:t>и </a:t>
            </a:r>
            <a:r>
              <a:rPr lang="ru-RU" sz="1650" spc="20" dirty="0">
                <a:latin typeface="Arial"/>
                <a:cs typeface="Arial"/>
              </a:rPr>
              <a:t>экономичные </a:t>
            </a:r>
            <a:r>
              <a:rPr lang="ru-RU" sz="1650" spc="20" dirty="0" err="1">
                <a:latin typeface="Arial"/>
                <a:cs typeface="Arial"/>
              </a:rPr>
              <a:t>отшелушивающие</a:t>
            </a:r>
            <a:r>
              <a:rPr lang="ru-RU" sz="1650" spc="20" dirty="0">
                <a:latin typeface="Arial"/>
                <a:cs typeface="Arial"/>
              </a:rPr>
              <a:t> </a:t>
            </a:r>
            <a:r>
              <a:rPr lang="ru-RU" sz="1650" spc="20" dirty="0" smtClean="0">
                <a:latin typeface="Arial"/>
                <a:cs typeface="Arial"/>
              </a:rPr>
              <a:t>гранулы</a:t>
            </a:r>
            <a:endParaRPr lang="en-US" sz="165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19679" y="3576320"/>
            <a:ext cx="142240" cy="71120"/>
          </a:xfrm>
          <a:custGeom>
            <a:avLst/>
            <a:gdLst/>
            <a:ahLst/>
            <a:cxnLst/>
            <a:rect l="l" t="t" r="r" b="b"/>
            <a:pathLst>
              <a:path w="142239" h="71120">
                <a:moveTo>
                  <a:pt x="14986" y="0"/>
                </a:moveTo>
                <a:lnTo>
                  <a:pt x="8572" y="7441"/>
                </a:lnTo>
                <a:lnTo>
                  <a:pt x="3873" y="15811"/>
                </a:lnTo>
                <a:lnTo>
                  <a:pt x="984" y="25038"/>
                </a:lnTo>
                <a:lnTo>
                  <a:pt x="0" y="35051"/>
                </a:lnTo>
                <a:lnTo>
                  <a:pt x="1160" y="45223"/>
                </a:lnTo>
                <a:lnTo>
                  <a:pt x="4429" y="54800"/>
                </a:lnTo>
                <a:lnTo>
                  <a:pt x="9483" y="63519"/>
                </a:lnTo>
                <a:lnTo>
                  <a:pt x="16001" y="71119"/>
                </a:lnTo>
                <a:lnTo>
                  <a:pt x="142239" y="35051"/>
                </a:lnTo>
                <a:lnTo>
                  <a:pt x="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0000" y="3616959"/>
            <a:ext cx="121920" cy="91440"/>
          </a:xfrm>
          <a:custGeom>
            <a:avLst/>
            <a:gdLst/>
            <a:ahLst/>
            <a:cxnLst/>
            <a:rect l="l" t="t" r="r" b="b"/>
            <a:pathLst>
              <a:path w="121919" h="91439">
                <a:moveTo>
                  <a:pt x="121919" y="0"/>
                </a:moveTo>
                <a:lnTo>
                  <a:pt x="0" y="34416"/>
                </a:lnTo>
                <a:lnTo>
                  <a:pt x="0" y="37972"/>
                </a:lnTo>
                <a:lnTo>
                  <a:pt x="3518" y="56149"/>
                </a:lnTo>
                <a:lnTo>
                  <a:pt x="13287" y="71850"/>
                </a:lnTo>
                <a:lnTo>
                  <a:pt x="28128" y="83978"/>
                </a:lnTo>
                <a:lnTo>
                  <a:pt x="46862" y="91439"/>
                </a:lnTo>
                <a:lnTo>
                  <a:pt x="121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2239" y="3627120"/>
            <a:ext cx="81280" cy="101600"/>
          </a:xfrm>
          <a:custGeom>
            <a:avLst/>
            <a:gdLst/>
            <a:ahLst/>
            <a:cxnLst/>
            <a:rect l="l" t="t" r="r" b="b"/>
            <a:pathLst>
              <a:path w="81280" h="101600">
                <a:moveTo>
                  <a:pt x="0" y="0"/>
                </a:moveTo>
                <a:lnTo>
                  <a:pt x="0" y="99186"/>
                </a:lnTo>
                <a:lnTo>
                  <a:pt x="6947" y="100582"/>
                </a:lnTo>
                <a:lnTo>
                  <a:pt x="14430" y="101298"/>
                </a:lnTo>
                <a:lnTo>
                  <a:pt x="22127" y="101562"/>
                </a:lnTo>
                <a:lnTo>
                  <a:pt x="29718" y="101599"/>
                </a:lnTo>
                <a:lnTo>
                  <a:pt x="45132" y="99903"/>
                </a:lnTo>
                <a:lnTo>
                  <a:pt x="58737" y="95265"/>
                </a:lnTo>
                <a:lnTo>
                  <a:pt x="70723" y="88366"/>
                </a:lnTo>
                <a:lnTo>
                  <a:pt x="81280" y="798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9360" y="3464559"/>
            <a:ext cx="365760" cy="284480"/>
          </a:xfrm>
          <a:custGeom>
            <a:avLst/>
            <a:gdLst/>
            <a:ahLst/>
            <a:cxnLst/>
            <a:rect l="l" t="t" r="r" b="b"/>
            <a:pathLst>
              <a:path w="365760" h="284479">
                <a:moveTo>
                  <a:pt x="182879" y="0"/>
                </a:moveTo>
                <a:lnTo>
                  <a:pt x="134408" y="5103"/>
                </a:lnTo>
                <a:lnTo>
                  <a:pt x="90762" y="19492"/>
                </a:lnTo>
                <a:lnTo>
                  <a:pt x="53720" y="41782"/>
                </a:lnTo>
                <a:lnTo>
                  <a:pt x="25061" y="70593"/>
                </a:lnTo>
                <a:lnTo>
                  <a:pt x="6561" y="104539"/>
                </a:lnTo>
                <a:lnTo>
                  <a:pt x="0" y="142239"/>
                </a:lnTo>
                <a:lnTo>
                  <a:pt x="6561" y="179940"/>
                </a:lnTo>
                <a:lnTo>
                  <a:pt x="25061" y="213886"/>
                </a:lnTo>
                <a:lnTo>
                  <a:pt x="53721" y="242696"/>
                </a:lnTo>
                <a:lnTo>
                  <a:pt x="90762" y="264987"/>
                </a:lnTo>
                <a:lnTo>
                  <a:pt x="134408" y="279376"/>
                </a:lnTo>
                <a:lnTo>
                  <a:pt x="182879" y="284479"/>
                </a:lnTo>
                <a:lnTo>
                  <a:pt x="231351" y="279376"/>
                </a:lnTo>
                <a:lnTo>
                  <a:pt x="238599" y="276987"/>
                </a:lnTo>
                <a:lnTo>
                  <a:pt x="182879" y="276987"/>
                </a:lnTo>
                <a:lnTo>
                  <a:pt x="128337" y="270081"/>
                </a:lnTo>
                <a:lnTo>
                  <a:pt x="80810" y="250879"/>
                </a:lnTo>
                <a:lnTo>
                  <a:pt x="43232" y="221656"/>
                </a:lnTo>
                <a:lnTo>
                  <a:pt x="18535" y="184685"/>
                </a:lnTo>
                <a:lnTo>
                  <a:pt x="9651" y="142239"/>
                </a:lnTo>
                <a:lnTo>
                  <a:pt x="18535" y="99794"/>
                </a:lnTo>
                <a:lnTo>
                  <a:pt x="43232" y="62823"/>
                </a:lnTo>
                <a:lnTo>
                  <a:pt x="80810" y="33600"/>
                </a:lnTo>
                <a:lnTo>
                  <a:pt x="128337" y="14398"/>
                </a:lnTo>
                <a:lnTo>
                  <a:pt x="182879" y="7492"/>
                </a:lnTo>
                <a:lnTo>
                  <a:pt x="238599" y="7492"/>
                </a:lnTo>
                <a:lnTo>
                  <a:pt x="231351" y="5103"/>
                </a:lnTo>
                <a:lnTo>
                  <a:pt x="182879" y="0"/>
                </a:lnTo>
                <a:close/>
              </a:path>
              <a:path w="365760" h="284479">
                <a:moveTo>
                  <a:pt x="238599" y="7492"/>
                </a:moveTo>
                <a:lnTo>
                  <a:pt x="182879" y="7492"/>
                </a:lnTo>
                <a:lnTo>
                  <a:pt x="237422" y="14398"/>
                </a:lnTo>
                <a:lnTo>
                  <a:pt x="284949" y="33600"/>
                </a:lnTo>
                <a:lnTo>
                  <a:pt x="322527" y="62823"/>
                </a:lnTo>
                <a:lnTo>
                  <a:pt x="347224" y="99794"/>
                </a:lnTo>
                <a:lnTo>
                  <a:pt x="356107" y="142239"/>
                </a:lnTo>
                <a:lnTo>
                  <a:pt x="347224" y="184685"/>
                </a:lnTo>
                <a:lnTo>
                  <a:pt x="322527" y="221656"/>
                </a:lnTo>
                <a:lnTo>
                  <a:pt x="284949" y="250879"/>
                </a:lnTo>
                <a:lnTo>
                  <a:pt x="237422" y="270081"/>
                </a:lnTo>
                <a:lnTo>
                  <a:pt x="182879" y="276987"/>
                </a:lnTo>
                <a:lnTo>
                  <a:pt x="238599" y="276987"/>
                </a:lnTo>
                <a:lnTo>
                  <a:pt x="274997" y="264987"/>
                </a:lnTo>
                <a:lnTo>
                  <a:pt x="312038" y="242696"/>
                </a:lnTo>
                <a:lnTo>
                  <a:pt x="340698" y="213886"/>
                </a:lnTo>
                <a:lnTo>
                  <a:pt x="359198" y="179940"/>
                </a:lnTo>
                <a:lnTo>
                  <a:pt x="365759" y="142239"/>
                </a:lnTo>
                <a:lnTo>
                  <a:pt x="359198" y="104539"/>
                </a:lnTo>
                <a:lnTo>
                  <a:pt x="340698" y="70593"/>
                </a:lnTo>
                <a:lnTo>
                  <a:pt x="312038" y="41782"/>
                </a:lnTo>
                <a:lnTo>
                  <a:pt x="274997" y="19492"/>
                </a:lnTo>
                <a:lnTo>
                  <a:pt x="238599" y="7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2400" y="3616959"/>
            <a:ext cx="132080" cy="91440"/>
          </a:xfrm>
          <a:custGeom>
            <a:avLst/>
            <a:gdLst/>
            <a:ahLst/>
            <a:cxnLst/>
            <a:rect l="l" t="t" r="r" b="b"/>
            <a:pathLst>
              <a:path w="132080" h="91439">
                <a:moveTo>
                  <a:pt x="0" y="0"/>
                </a:moveTo>
                <a:lnTo>
                  <a:pt x="82423" y="91439"/>
                </a:lnTo>
                <a:lnTo>
                  <a:pt x="102558" y="83603"/>
                </a:lnTo>
                <a:lnTo>
                  <a:pt x="118252" y="71516"/>
                </a:lnTo>
                <a:lnTo>
                  <a:pt x="128446" y="56024"/>
                </a:lnTo>
                <a:lnTo>
                  <a:pt x="132080" y="37972"/>
                </a:lnTo>
                <a:lnTo>
                  <a:pt x="132080" y="344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92400" y="3525520"/>
            <a:ext cx="132080" cy="81280"/>
          </a:xfrm>
          <a:custGeom>
            <a:avLst/>
            <a:gdLst/>
            <a:ahLst/>
            <a:cxnLst/>
            <a:rect l="l" t="t" r="r" b="b"/>
            <a:pathLst>
              <a:path w="132080" h="81279">
                <a:moveTo>
                  <a:pt x="81661" y="0"/>
                </a:moveTo>
                <a:lnTo>
                  <a:pt x="0" y="81279"/>
                </a:lnTo>
                <a:lnTo>
                  <a:pt x="132080" y="50926"/>
                </a:lnTo>
                <a:lnTo>
                  <a:pt x="132080" y="48387"/>
                </a:lnTo>
                <a:lnTo>
                  <a:pt x="128309" y="31932"/>
                </a:lnTo>
                <a:lnTo>
                  <a:pt x="117824" y="17716"/>
                </a:lnTo>
                <a:lnTo>
                  <a:pt x="101861" y="6738"/>
                </a:lnTo>
                <a:lnTo>
                  <a:pt x="81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52320" y="4836159"/>
            <a:ext cx="538480" cy="406400"/>
          </a:xfrm>
          <a:custGeom>
            <a:avLst/>
            <a:gdLst/>
            <a:ahLst/>
            <a:cxnLst/>
            <a:rect l="l" t="t" r="r" b="b"/>
            <a:pathLst>
              <a:path w="538480" h="406400">
                <a:moveTo>
                  <a:pt x="269240" y="0"/>
                </a:moveTo>
                <a:lnTo>
                  <a:pt x="214973" y="4126"/>
                </a:lnTo>
                <a:lnTo>
                  <a:pt x="164431" y="15962"/>
                </a:lnTo>
                <a:lnTo>
                  <a:pt x="118696" y="34691"/>
                </a:lnTo>
                <a:lnTo>
                  <a:pt x="78851" y="59499"/>
                </a:lnTo>
                <a:lnTo>
                  <a:pt x="45976" y="89569"/>
                </a:lnTo>
                <a:lnTo>
                  <a:pt x="21155" y="124086"/>
                </a:lnTo>
                <a:lnTo>
                  <a:pt x="5469" y="162235"/>
                </a:lnTo>
                <a:lnTo>
                  <a:pt x="0" y="203200"/>
                </a:lnTo>
                <a:lnTo>
                  <a:pt x="5469" y="244164"/>
                </a:lnTo>
                <a:lnTo>
                  <a:pt x="21155" y="282313"/>
                </a:lnTo>
                <a:lnTo>
                  <a:pt x="45976" y="316830"/>
                </a:lnTo>
                <a:lnTo>
                  <a:pt x="78851" y="346900"/>
                </a:lnTo>
                <a:lnTo>
                  <a:pt x="118696" y="371708"/>
                </a:lnTo>
                <a:lnTo>
                  <a:pt x="164431" y="390437"/>
                </a:lnTo>
                <a:lnTo>
                  <a:pt x="214973" y="402273"/>
                </a:lnTo>
                <a:lnTo>
                  <a:pt x="269240" y="406399"/>
                </a:lnTo>
                <a:lnTo>
                  <a:pt x="323506" y="402273"/>
                </a:lnTo>
                <a:lnTo>
                  <a:pt x="374048" y="390437"/>
                </a:lnTo>
                <a:lnTo>
                  <a:pt x="419783" y="371708"/>
                </a:lnTo>
                <a:lnTo>
                  <a:pt x="459628" y="346900"/>
                </a:lnTo>
                <a:lnTo>
                  <a:pt x="492503" y="316830"/>
                </a:lnTo>
                <a:lnTo>
                  <a:pt x="517324" y="282313"/>
                </a:lnTo>
                <a:lnTo>
                  <a:pt x="533010" y="244164"/>
                </a:lnTo>
                <a:lnTo>
                  <a:pt x="538480" y="203200"/>
                </a:lnTo>
                <a:lnTo>
                  <a:pt x="533010" y="162235"/>
                </a:lnTo>
                <a:lnTo>
                  <a:pt x="517324" y="124086"/>
                </a:lnTo>
                <a:lnTo>
                  <a:pt x="492503" y="89569"/>
                </a:lnTo>
                <a:lnTo>
                  <a:pt x="459628" y="59499"/>
                </a:lnTo>
                <a:lnTo>
                  <a:pt x="419783" y="34691"/>
                </a:lnTo>
                <a:lnTo>
                  <a:pt x="374048" y="15962"/>
                </a:lnTo>
                <a:lnTo>
                  <a:pt x="323506" y="4126"/>
                </a:lnTo>
                <a:lnTo>
                  <a:pt x="269240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64079" y="5008879"/>
            <a:ext cx="142240" cy="60960"/>
          </a:xfrm>
          <a:custGeom>
            <a:avLst/>
            <a:gdLst/>
            <a:ahLst/>
            <a:cxnLst/>
            <a:rect l="l" t="t" r="r" b="b"/>
            <a:pathLst>
              <a:path w="142239" h="60960">
                <a:moveTo>
                  <a:pt x="14986" y="0"/>
                </a:moveTo>
                <a:lnTo>
                  <a:pt x="8572" y="6346"/>
                </a:lnTo>
                <a:lnTo>
                  <a:pt x="3873" y="13525"/>
                </a:lnTo>
                <a:lnTo>
                  <a:pt x="984" y="21466"/>
                </a:lnTo>
                <a:lnTo>
                  <a:pt x="0" y="30099"/>
                </a:lnTo>
                <a:lnTo>
                  <a:pt x="1160" y="38796"/>
                </a:lnTo>
                <a:lnTo>
                  <a:pt x="4429" y="47005"/>
                </a:lnTo>
                <a:lnTo>
                  <a:pt x="9483" y="54477"/>
                </a:lnTo>
                <a:lnTo>
                  <a:pt x="16001" y="60960"/>
                </a:lnTo>
                <a:lnTo>
                  <a:pt x="142239" y="30099"/>
                </a:lnTo>
                <a:lnTo>
                  <a:pt x="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4400" y="5049520"/>
            <a:ext cx="121920" cy="81280"/>
          </a:xfrm>
          <a:custGeom>
            <a:avLst/>
            <a:gdLst/>
            <a:ahLst/>
            <a:cxnLst/>
            <a:rect l="l" t="t" r="r" b="b"/>
            <a:pathLst>
              <a:path w="121919" h="81279">
                <a:moveTo>
                  <a:pt x="121919" y="0"/>
                </a:moveTo>
                <a:lnTo>
                  <a:pt x="0" y="30606"/>
                </a:lnTo>
                <a:lnTo>
                  <a:pt x="0" y="33781"/>
                </a:lnTo>
                <a:lnTo>
                  <a:pt x="3518" y="49954"/>
                </a:lnTo>
                <a:lnTo>
                  <a:pt x="13287" y="63912"/>
                </a:lnTo>
                <a:lnTo>
                  <a:pt x="28128" y="74679"/>
                </a:lnTo>
                <a:lnTo>
                  <a:pt x="46862" y="81279"/>
                </a:lnTo>
                <a:lnTo>
                  <a:pt x="121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84400" y="4947920"/>
            <a:ext cx="121920" cy="81280"/>
          </a:xfrm>
          <a:custGeom>
            <a:avLst/>
            <a:gdLst/>
            <a:ahLst/>
            <a:cxnLst/>
            <a:rect l="l" t="t" r="r" b="b"/>
            <a:pathLst>
              <a:path w="121919" h="81279">
                <a:moveTo>
                  <a:pt x="46862" y="0"/>
                </a:moveTo>
                <a:lnTo>
                  <a:pt x="28128" y="6697"/>
                </a:lnTo>
                <a:lnTo>
                  <a:pt x="13287" y="17573"/>
                </a:lnTo>
                <a:lnTo>
                  <a:pt x="3518" y="31664"/>
                </a:lnTo>
                <a:lnTo>
                  <a:pt x="0" y="48005"/>
                </a:lnTo>
                <a:lnTo>
                  <a:pt x="0" y="50418"/>
                </a:lnTo>
                <a:lnTo>
                  <a:pt x="121919" y="81279"/>
                </a:lnTo>
                <a:lnTo>
                  <a:pt x="46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35200" y="4917440"/>
            <a:ext cx="81280" cy="111760"/>
          </a:xfrm>
          <a:custGeom>
            <a:avLst/>
            <a:gdLst/>
            <a:ahLst/>
            <a:cxnLst/>
            <a:rect l="l" t="t" r="r" b="b"/>
            <a:pathLst>
              <a:path w="81280" h="111760">
                <a:moveTo>
                  <a:pt x="64516" y="0"/>
                </a:moveTo>
                <a:lnTo>
                  <a:pt x="55625" y="0"/>
                </a:lnTo>
                <a:lnTo>
                  <a:pt x="38790" y="1611"/>
                </a:lnTo>
                <a:lnTo>
                  <a:pt x="23621" y="6223"/>
                </a:lnTo>
                <a:lnTo>
                  <a:pt x="10548" y="13501"/>
                </a:lnTo>
                <a:lnTo>
                  <a:pt x="0" y="23114"/>
                </a:lnTo>
                <a:lnTo>
                  <a:pt x="81280" y="111760"/>
                </a:lnTo>
                <a:lnTo>
                  <a:pt x="80137" y="3556"/>
                </a:lnTo>
                <a:lnTo>
                  <a:pt x="72389" y="889"/>
                </a:lnTo>
                <a:lnTo>
                  <a:pt x="64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35200" y="5049520"/>
            <a:ext cx="81280" cy="111760"/>
          </a:xfrm>
          <a:custGeom>
            <a:avLst/>
            <a:gdLst/>
            <a:ahLst/>
            <a:cxnLst/>
            <a:rect l="l" t="t" r="r" b="b"/>
            <a:pathLst>
              <a:path w="81280" h="111760">
                <a:moveTo>
                  <a:pt x="80137" y="0"/>
                </a:moveTo>
                <a:lnTo>
                  <a:pt x="0" y="88010"/>
                </a:lnTo>
                <a:lnTo>
                  <a:pt x="10572" y="97293"/>
                </a:lnTo>
                <a:lnTo>
                  <a:pt x="23717" y="104838"/>
                </a:lnTo>
                <a:lnTo>
                  <a:pt x="38719" y="109906"/>
                </a:lnTo>
                <a:lnTo>
                  <a:pt x="54863" y="111759"/>
                </a:lnTo>
                <a:lnTo>
                  <a:pt x="62081" y="111579"/>
                </a:lnTo>
                <a:lnTo>
                  <a:pt x="68881" y="110982"/>
                </a:lnTo>
                <a:lnTo>
                  <a:pt x="75277" y="109884"/>
                </a:lnTo>
                <a:lnTo>
                  <a:pt x="81280" y="108203"/>
                </a:lnTo>
                <a:lnTo>
                  <a:pt x="80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26639" y="4918328"/>
            <a:ext cx="81280" cy="111125"/>
          </a:xfrm>
          <a:custGeom>
            <a:avLst/>
            <a:gdLst/>
            <a:ahLst/>
            <a:cxnLst/>
            <a:rect l="l" t="t" r="r" b="b"/>
            <a:pathLst>
              <a:path w="81280" h="111125">
                <a:moveTo>
                  <a:pt x="30734" y="0"/>
                </a:moveTo>
                <a:lnTo>
                  <a:pt x="14557" y="0"/>
                </a:lnTo>
                <a:lnTo>
                  <a:pt x="6963" y="750"/>
                </a:lnTo>
                <a:lnTo>
                  <a:pt x="0" y="2667"/>
                </a:lnTo>
                <a:lnTo>
                  <a:pt x="1143" y="110871"/>
                </a:lnTo>
                <a:lnTo>
                  <a:pt x="81280" y="23749"/>
                </a:lnTo>
                <a:lnTo>
                  <a:pt x="71381" y="14466"/>
                </a:lnTo>
                <a:lnTo>
                  <a:pt x="59721" y="6921"/>
                </a:lnTo>
                <a:lnTo>
                  <a:pt x="46204" y="1853"/>
                </a:lnTo>
                <a:lnTo>
                  <a:pt x="30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26639" y="5049520"/>
            <a:ext cx="81280" cy="111760"/>
          </a:xfrm>
          <a:custGeom>
            <a:avLst/>
            <a:gdLst/>
            <a:ahLst/>
            <a:cxnLst/>
            <a:rect l="l" t="t" r="r" b="b"/>
            <a:pathLst>
              <a:path w="81280" h="111760">
                <a:moveTo>
                  <a:pt x="0" y="0"/>
                </a:moveTo>
                <a:lnTo>
                  <a:pt x="0" y="109092"/>
                </a:lnTo>
                <a:lnTo>
                  <a:pt x="6947" y="110634"/>
                </a:lnTo>
                <a:lnTo>
                  <a:pt x="14430" y="111426"/>
                </a:lnTo>
                <a:lnTo>
                  <a:pt x="22127" y="111718"/>
                </a:lnTo>
                <a:lnTo>
                  <a:pt x="29718" y="111759"/>
                </a:lnTo>
                <a:lnTo>
                  <a:pt x="45132" y="109884"/>
                </a:lnTo>
                <a:lnTo>
                  <a:pt x="58737" y="104759"/>
                </a:lnTo>
                <a:lnTo>
                  <a:pt x="70723" y="97133"/>
                </a:lnTo>
                <a:lnTo>
                  <a:pt x="81280" y="877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33600" y="4897120"/>
            <a:ext cx="375920" cy="284480"/>
          </a:xfrm>
          <a:custGeom>
            <a:avLst/>
            <a:gdLst/>
            <a:ahLst/>
            <a:cxnLst/>
            <a:rect l="l" t="t" r="r" b="b"/>
            <a:pathLst>
              <a:path w="375919" h="284479">
                <a:moveTo>
                  <a:pt x="187960" y="0"/>
                </a:moveTo>
                <a:lnTo>
                  <a:pt x="138141" y="5103"/>
                </a:lnTo>
                <a:lnTo>
                  <a:pt x="93283" y="19492"/>
                </a:lnTo>
                <a:lnTo>
                  <a:pt x="55213" y="41782"/>
                </a:lnTo>
                <a:lnTo>
                  <a:pt x="25757" y="70593"/>
                </a:lnTo>
                <a:lnTo>
                  <a:pt x="6743" y="104539"/>
                </a:lnTo>
                <a:lnTo>
                  <a:pt x="0" y="142239"/>
                </a:lnTo>
                <a:lnTo>
                  <a:pt x="6743" y="179940"/>
                </a:lnTo>
                <a:lnTo>
                  <a:pt x="25757" y="213886"/>
                </a:lnTo>
                <a:lnTo>
                  <a:pt x="55213" y="242696"/>
                </a:lnTo>
                <a:lnTo>
                  <a:pt x="93283" y="264987"/>
                </a:lnTo>
                <a:lnTo>
                  <a:pt x="138141" y="279376"/>
                </a:lnTo>
                <a:lnTo>
                  <a:pt x="187960" y="284479"/>
                </a:lnTo>
                <a:lnTo>
                  <a:pt x="237778" y="279376"/>
                </a:lnTo>
                <a:lnTo>
                  <a:pt x="245227" y="276986"/>
                </a:lnTo>
                <a:lnTo>
                  <a:pt x="187960" y="276986"/>
                </a:lnTo>
                <a:lnTo>
                  <a:pt x="131891" y="270081"/>
                </a:lnTo>
                <a:lnTo>
                  <a:pt x="83039" y="250879"/>
                </a:lnTo>
                <a:lnTo>
                  <a:pt x="44417" y="221656"/>
                </a:lnTo>
                <a:lnTo>
                  <a:pt x="19035" y="184685"/>
                </a:lnTo>
                <a:lnTo>
                  <a:pt x="9906" y="142239"/>
                </a:lnTo>
                <a:lnTo>
                  <a:pt x="19035" y="99794"/>
                </a:lnTo>
                <a:lnTo>
                  <a:pt x="44417" y="62823"/>
                </a:lnTo>
                <a:lnTo>
                  <a:pt x="83039" y="33600"/>
                </a:lnTo>
                <a:lnTo>
                  <a:pt x="131891" y="14398"/>
                </a:lnTo>
                <a:lnTo>
                  <a:pt x="187960" y="7492"/>
                </a:lnTo>
                <a:lnTo>
                  <a:pt x="245227" y="7492"/>
                </a:lnTo>
                <a:lnTo>
                  <a:pt x="237778" y="5103"/>
                </a:lnTo>
                <a:lnTo>
                  <a:pt x="187960" y="0"/>
                </a:lnTo>
                <a:close/>
              </a:path>
              <a:path w="375919" h="284479">
                <a:moveTo>
                  <a:pt x="245227" y="7492"/>
                </a:moveTo>
                <a:lnTo>
                  <a:pt x="187960" y="7492"/>
                </a:lnTo>
                <a:lnTo>
                  <a:pt x="244028" y="14398"/>
                </a:lnTo>
                <a:lnTo>
                  <a:pt x="292880" y="33600"/>
                </a:lnTo>
                <a:lnTo>
                  <a:pt x="331502" y="62823"/>
                </a:lnTo>
                <a:lnTo>
                  <a:pt x="356884" y="99794"/>
                </a:lnTo>
                <a:lnTo>
                  <a:pt x="366013" y="142239"/>
                </a:lnTo>
                <a:lnTo>
                  <a:pt x="356884" y="184685"/>
                </a:lnTo>
                <a:lnTo>
                  <a:pt x="331502" y="221656"/>
                </a:lnTo>
                <a:lnTo>
                  <a:pt x="292880" y="250879"/>
                </a:lnTo>
                <a:lnTo>
                  <a:pt x="244028" y="270081"/>
                </a:lnTo>
                <a:lnTo>
                  <a:pt x="187960" y="276986"/>
                </a:lnTo>
                <a:lnTo>
                  <a:pt x="245227" y="276986"/>
                </a:lnTo>
                <a:lnTo>
                  <a:pt x="282636" y="264987"/>
                </a:lnTo>
                <a:lnTo>
                  <a:pt x="320706" y="242696"/>
                </a:lnTo>
                <a:lnTo>
                  <a:pt x="350162" y="213886"/>
                </a:lnTo>
                <a:lnTo>
                  <a:pt x="369176" y="179940"/>
                </a:lnTo>
                <a:lnTo>
                  <a:pt x="375919" y="142239"/>
                </a:lnTo>
                <a:lnTo>
                  <a:pt x="369176" y="104539"/>
                </a:lnTo>
                <a:lnTo>
                  <a:pt x="350162" y="70593"/>
                </a:lnTo>
                <a:lnTo>
                  <a:pt x="320706" y="41782"/>
                </a:lnTo>
                <a:lnTo>
                  <a:pt x="282636" y="19492"/>
                </a:lnTo>
                <a:lnTo>
                  <a:pt x="245227" y="7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36800" y="5049520"/>
            <a:ext cx="121920" cy="81280"/>
          </a:xfrm>
          <a:custGeom>
            <a:avLst/>
            <a:gdLst/>
            <a:ahLst/>
            <a:cxnLst/>
            <a:rect l="l" t="t" r="r" b="b"/>
            <a:pathLst>
              <a:path w="121919" h="81279">
                <a:moveTo>
                  <a:pt x="0" y="0"/>
                </a:moveTo>
                <a:lnTo>
                  <a:pt x="76073" y="81279"/>
                </a:lnTo>
                <a:lnTo>
                  <a:pt x="94648" y="74304"/>
                </a:lnTo>
                <a:lnTo>
                  <a:pt x="109140" y="63579"/>
                </a:lnTo>
                <a:lnTo>
                  <a:pt x="118560" y="49829"/>
                </a:lnTo>
                <a:lnTo>
                  <a:pt x="121919" y="33781"/>
                </a:lnTo>
                <a:lnTo>
                  <a:pt x="121919" y="3060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36800" y="4947920"/>
            <a:ext cx="121920" cy="81280"/>
          </a:xfrm>
          <a:custGeom>
            <a:avLst/>
            <a:gdLst/>
            <a:ahLst/>
            <a:cxnLst/>
            <a:rect l="l" t="t" r="r" b="b"/>
            <a:pathLst>
              <a:path w="121919" h="81279">
                <a:moveTo>
                  <a:pt x="75437" y="0"/>
                </a:moveTo>
                <a:lnTo>
                  <a:pt x="0" y="81279"/>
                </a:lnTo>
                <a:lnTo>
                  <a:pt x="121919" y="50926"/>
                </a:lnTo>
                <a:lnTo>
                  <a:pt x="121919" y="48386"/>
                </a:lnTo>
                <a:lnTo>
                  <a:pt x="118425" y="31932"/>
                </a:lnTo>
                <a:lnTo>
                  <a:pt x="108727" y="17716"/>
                </a:lnTo>
                <a:lnTo>
                  <a:pt x="94005" y="6738"/>
                </a:lnTo>
                <a:lnTo>
                  <a:pt x="75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36800" y="5008879"/>
            <a:ext cx="142240" cy="60960"/>
          </a:xfrm>
          <a:custGeom>
            <a:avLst/>
            <a:gdLst/>
            <a:ahLst/>
            <a:cxnLst/>
            <a:rect l="l" t="t" r="r" b="b"/>
            <a:pathLst>
              <a:path w="142239" h="60960">
                <a:moveTo>
                  <a:pt x="127126" y="0"/>
                </a:moveTo>
                <a:lnTo>
                  <a:pt x="0" y="30480"/>
                </a:lnTo>
                <a:lnTo>
                  <a:pt x="127126" y="60960"/>
                </a:lnTo>
                <a:lnTo>
                  <a:pt x="133131" y="54197"/>
                </a:lnTo>
                <a:lnTo>
                  <a:pt x="137921" y="46863"/>
                </a:lnTo>
                <a:lnTo>
                  <a:pt x="141093" y="38957"/>
                </a:lnTo>
                <a:lnTo>
                  <a:pt x="142239" y="30480"/>
                </a:lnTo>
                <a:lnTo>
                  <a:pt x="141253" y="22002"/>
                </a:lnTo>
                <a:lnTo>
                  <a:pt x="138350" y="14097"/>
                </a:lnTo>
                <a:lnTo>
                  <a:pt x="133613" y="6762"/>
                </a:lnTo>
                <a:lnTo>
                  <a:pt x="127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64079" y="4918789"/>
            <a:ext cx="314960" cy="242570"/>
          </a:xfrm>
          <a:custGeom>
            <a:avLst/>
            <a:gdLst/>
            <a:ahLst/>
            <a:cxnLst/>
            <a:rect l="l" t="t" r="r" b="b"/>
            <a:pathLst>
              <a:path w="314960" h="242570">
                <a:moveTo>
                  <a:pt x="152145" y="134921"/>
                </a:moveTo>
                <a:lnTo>
                  <a:pt x="75056" y="219630"/>
                </a:lnTo>
                <a:lnTo>
                  <a:pt x="85222" y="228560"/>
                </a:lnTo>
                <a:lnTo>
                  <a:pt x="97901" y="235823"/>
                </a:lnTo>
                <a:lnTo>
                  <a:pt x="112365" y="240704"/>
                </a:lnTo>
                <a:lnTo>
                  <a:pt x="127888" y="242490"/>
                </a:lnTo>
                <a:lnTo>
                  <a:pt x="134822" y="242312"/>
                </a:lnTo>
                <a:lnTo>
                  <a:pt x="141350" y="241728"/>
                </a:lnTo>
                <a:lnTo>
                  <a:pt x="147498" y="240668"/>
                </a:lnTo>
                <a:lnTo>
                  <a:pt x="153288" y="239061"/>
                </a:lnTo>
                <a:lnTo>
                  <a:pt x="152145" y="134921"/>
                </a:lnTo>
                <a:close/>
              </a:path>
              <a:path w="314960" h="242570">
                <a:moveTo>
                  <a:pt x="142620" y="129079"/>
                </a:moveTo>
                <a:lnTo>
                  <a:pt x="19050" y="161210"/>
                </a:lnTo>
                <a:lnTo>
                  <a:pt x="19050" y="164639"/>
                </a:lnTo>
                <a:lnTo>
                  <a:pt x="22613" y="181564"/>
                </a:lnTo>
                <a:lnTo>
                  <a:pt x="32511" y="196215"/>
                </a:lnTo>
                <a:lnTo>
                  <a:pt x="47553" y="207555"/>
                </a:lnTo>
                <a:lnTo>
                  <a:pt x="66547" y="214550"/>
                </a:lnTo>
                <a:lnTo>
                  <a:pt x="142620" y="129079"/>
                </a:lnTo>
                <a:close/>
              </a:path>
              <a:path w="314960" h="242570">
                <a:moveTo>
                  <a:pt x="14858" y="88439"/>
                </a:moveTo>
                <a:lnTo>
                  <a:pt x="8518" y="95210"/>
                </a:lnTo>
                <a:lnTo>
                  <a:pt x="3857" y="102885"/>
                </a:lnTo>
                <a:lnTo>
                  <a:pt x="982" y="111371"/>
                </a:lnTo>
                <a:lnTo>
                  <a:pt x="0" y="120570"/>
                </a:lnTo>
                <a:lnTo>
                  <a:pt x="1141" y="129891"/>
                </a:lnTo>
                <a:lnTo>
                  <a:pt x="4365" y="138652"/>
                </a:lnTo>
                <a:lnTo>
                  <a:pt x="9376" y="146627"/>
                </a:lnTo>
                <a:lnTo>
                  <a:pt x="15875" y="153590"/>
                </a:lnTo>
                <a:lnTo>
                  <a:pt x="140588" y="120570"/>
                </a:lnTo>
                <a:lnTo>
                  <a:pt x="14858" y="88439"/>
                </a:lnTo>
                <a:close/>
              </a:path>
              <a:path w="314960" h="242570">
                <a:moveTo>
                  <a:pt x="66547" y="28241"/>
                </a:moveTo>
                <a:lnTo>
                  <a:pt x="47553" y="35238"/>
                </a:lnTo>
                <a:lnTo>
                  <a:pt x="32512" y="46593"/>
                </a:lnTo>
                <a:lnTo>
                  <a:pt x="22613" y="61281"/>
                </a:lnTo>
                <a:lnTo>
                  <a:pt x="19050" y="78279"/>
                </a:lnTo>
                <a:lnTo>
                  <a:pt x="19050" y="80819"/>
                </a:lnTo>
                <a:lnTo>
                  <a:pt x="142620" y="112950"/>
                </a:lnTo>
                <a:lnTo>
                  <a:pt x="66547" y="28241"/>
                </a:lnTo>
                <a:close/>
              </a:path>
              <a:path w="314960" h="242570">
                <a:moveTo>
                  <a:pt x="136397" y="301"/>
                </a:moveTo>
                <a:lnTo>
                  <a:pt x="127888" y="301"/>
                </a:lnTo>
                <a:lnTo>
                  <a:pt x="111883" y="1843"/>
                </a:lnTo>
                <a:lnTo>
                  <a:pt x="97472" y="6254"/>
                </a:lnTo>
                <a:lnTo>
                  <a:pt x="85062" y="13213"/>
                </a:lnTo>
                <a:lnTo>
                  <a:pt x="75056" y="22399"/>
                </a:lnTo>
                <a:lnTo>
                  <a:pt x="152145" y="106981"/>
                </a:lnTo>
                <a:lnTo>
                  <a:pt x="151130" y="3730"/>
                </a:lnTo>
                <a:lnTo>
                  <a:pt x="143763" y="1190"/>
                </a:lnTo>
                <a:lnTo>
                  <a:pt x="136397" y="301"/>
                </a:lnTo>
                <a:close/>
              </a:path>
              <a:path w="314960" h="242570">
                <a:moveTo>
                  <a:pt x="162813" y="134921"/>
                </a:moveTo>
                <a:lnTo>
                  <a:pt x="162813" y="239061"/>
                </a:lnTo>
                <a:lnTo>
                  <a:pt x="169455" y="240530"/>
                </a:lnTo>
                <a:lnTo>
                  <a:pt x="176609" y="241284"/>
                </a:lnTo>
                <a:lnTo>
                  <a:pt x="183977" y="241561"/>
                </a:lnTo>
                <a:lnTo>
                  <a:pt x="191262" y="241601"/>
                </a:lnTo>
                <a:lnTo>
                  <a:pt x="206200" y="239815"/>
                </a:lnTo>
                <a:lnTo>
                  <a:pt x="219328" y="234934"/>
                </a:lnTo>
                <a:lnTo>
                  <a:pt x="230838" y="227671"/>
                </a:lnTo>
                <a:lnTo>
                  <a:pt x="240919" y="218741"/>
                </a:lnTo>
                <a:lnTo>
                  <a:pt x="162813" y="134921"/>
                </a:lnTo>
                <a:close/>
              </a:path>
              <a:path w="314960" h="242570">
                <a:moveTo>
                  <a:pt x="172338" y="129079"/>
                </a:moveTo>
                <a:lnTo>
                  <a:pt x="249427" y="214550"/>
                </a:lnTo>
                <a:lnTo>
                  <a:pt x="268263" y="207234"/>
                </a:lnTo>
                <a:lnTo>
                  <a:pt x="282955" y="195929"/>
                </a:lnTo>
                <a:lnTo>
                  <a:pt x="292504" y="181457"/>
                </a:lnTo>
                <a:lnTo>
                  <a:pt x="295909" y="164639"/>
                </a:lnTo>
                <a:lnTo>
                  <a:pt x="295909" y="161210"/>
                </a:lnTo>
                <a:lnTo>
                  <a:pt x="172338" y="129079"/>
                </a:lnTo>
                <a:close/>
              </a:path>
              <a:path w="314960" h="242570">
                <a:moveTo>
                  <a:pt x="300100" y="87550"/>
                </a:moveTo>
                <a:lnTo>
                  <a:pt x="175387" y="120570"/>
                </a:lnTo>
                <a:lnTo>
                  <a:pt x="300100" y="153590"/>
                </a:lnTo>
                <a:lnTo>
                  <a:pt x="306012" y="146305"/>
                </a:lnTo>
                <a:lnTo>
                  <a:pt x="310721" y="138366"/>
                </a:lnTo>
                <a:lnTo>
                  <a:pt x="313834" y="129784"/>
                </a:lnTo>
                <a:lnTo>
                  <a:pt x="314959" y="120570"/>
                </a:lnTo>
                <a:lnTo>
                  <a:pt x="313977" y="111357"/>
                </a:lnTo>
                <a:lnTo>
                  <a:pt x="311102" y="102774"/>
                </a:lnTo>
                <a:lnTo>
                  <a:pt x="306441" y="94835"/>
                </a:lnTo>
                <a:lnTo>
                  <a:pt x="300100" y="87550"/>
                </a:lnTo>
                <a:close/>
              </a:path>
              <a:path w="314960" h="242570">
                <a:moveTo>
                  <a:pt x="248412" y="28241"/>
                </a:moveTo>
                <a:lnTo>
                  <a:pt x="171195" y="112061"/>
                </a:lnTo>
                <a:lnTo>
                  <a:pt x="268349" y="87550"/>
                </a:lnTo>
                <a:lnTo>
                  <a:pt x="295909" y="80819"/>
                </a:lnTo>
                <a:lnTo>
                  <a:pt x="295909" y="78279"/>
                </a:lnTo>
                <a:lnTo>
                  <a:pt x="292346" y="61281"/>
                </a:lnTo>
                <a:lnTo>
                  <a:pt x="282448" y="46593"/>
                </a:lnTo>
                <a:lnTo>
                  <a:pt x="267406" y="35238"/>
                </a:lnTo>
                <a:lnTo>
                  <a:pt x="248412" y="28241"/>
                </a:lnTo>
                <a:close/>
              </a:path>
              <a:path w="314960" h="242570">
                <a:moveTo>
                  <a:pt x="175704" y="0"/>
                </a:moveTo>
                <a:lnTo>
                  <a:pt x="168402" y="676"/>
                </a:lnTo>
                <a:lnTo>
                  <a:pt x="161670" y="2841"/>
                </a:lnTo>
                <a:lnTo>
                  <a:pt x="162813" y="106981"/>
                </a:lnTo>
                <a:lnTo>
                  <a:pt x="239902" y="23161"/>
                </a:lnTo>
                <a:lnTo>
                  <a:pt x="230409" y="14231"/>
                </a:lnTo>
                <a:lnTo>
                  <a:pt x="191262" y="301"/>
                </a:lnTo>
                <a:lnTo>
                  <a:pt x="175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19200" y="5963920"/>
            <a:ext cx="528320" cy="406400"/>
          </a:xfrm>
          <a:custGeom>
            <a:avLst/>
            <a:gdLst/>
            <a:ahLst/>
            <a:cxnLst/>
            <a:rect l="l" t="t" r="r" b="b"/>
            <a:pathLst>
              <a:path w="528319" h="406400">
                <a:moveTo>
                  <a:pt x="264159" y="0"/>
                </a:moveTo>
                <a:lnTo>
                  <a:pt x="210913" y="4128"/>
                </a:lnTo>
                <a:lnTo>
                  <a:pt x="161323" y="15967"/>
                </a:lnTo>
                <a:lnTo>
                  <a:pt x="116451" y="34701"/>
                </a:lnTo>
                <a:lnTo>
                  <a:pt x="77358" y="59513"/>
                </a:lnTo>
                <a:lnTo>
                  <a:pt x="45106" y="89586"/>
                </a:lnTo>
                <a:lnTo>
                  <a:pt x="20754" y="124103"/>
                </a:lnTo>
                <a:lnTo>
                  <a:pt x="5365" y="162246"/>
                </a:lnTo>
                <a:lnTo>
                  <a:pt x="0" y="203199"/>
                </a:lnTo>
                <a:lnTo>
                  <a:pt x="5365" y="244153"/>
                </a:lnTo>
                <a:lnTo>
                  <a:pt x="20754" y="282296"/>
                </a:lnTo>
                <a:lnTo>
                  <a:pt x="45106" y="316813"/>
                </a:lnTo>
                <a:lnTo>
                  <a:pt x="77358" y="346886"/>
                </a:lnTo>
                <a:lnTo>
                  <a:pt x="116451" y="371698"/>
                </a:lnTo>
                <a:lnTo>
                  <a:pt x="161323" y="390432"/>
                </a:lnTo>
                <a:lnTo>
                  <a:pt x="210913" y="402271"/>
                </a:lnTo>
                <a:lnTo>
                  <a:pt x="264159" y="406399"/>
                </a:lnTo>
                <a:lnTo>
                  <a:pt x="317406" y="402271"/>
                </a:lnTo>
                <a:lnTo>
                  <a:pt x="366996" y="390432"/>
                </a:lnTo>
                <a:lnTo>
                  <a:pt x="411868" y="371698"/>
                </a:lnTo>
                <a:lnTo>
                  <a:pt x="450961" y="346886"/>
                </a:lnTo>
                <a:lnTo>
                  <a:pt x="483213" y="316813"/>
                </a:lnTo>
                <a:lnTo>
                  <a:pt x="507565" y="282296"/>
                </a:lnTo>
                <a:lnTo>
                  <a:pt x="522954" y="244153"/>
                </a:lnTo>
                <a:lnTo>
                  <a:pt x="528319" y="203199"/>
                </a:lnTo>
                <a:lnTo>
                  <a:pt x="522954" y="162246"/>
                </a:lnTo>
                <a:lnTo>
                  <a:pt x="507565" y="124103"/>
                </a:lnTo>
                <a:lnTo>
                  <a:pt x="483213" y="89586"/>
                </a:lnTo>
                <a:lnTo>
                  <a:pt x="450961" y="59513"/>
                </a:lnTo>
                <a:lnTo>
                  <a:pt x="411868" y="34701"/>
                </a:lnTo>
                <a:lnTo>
                  <a:pt x="366996" y="15967"/>
                </a:lnTo>
                <a:lnTo>
                  <a:pt x="317406" y="4128"/>
                </a:lnTo>
                <a:lnTo>
                  <a:pt x="264159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03728" y="4820284"/>
            <a:ext cx="4954271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5344">
              <a:lnSpc>
                <a:spcPts val="2145"/>
              </a:lnSpc>
            </a:pPr>
            <a:r>
              <a:rPr sz="1850" b="1" spc="-10" dirty="0">
                <a:latin typeface="Arial"/>
                <a:cs typeface="Arial"/>
              </a:rPr>
              <a:t>GlyAcid®</a:t>
            </a:r>
            <a:endParaRPr sz="1850" dirty="0">
              <a:latin typeface="Arial"/>
              <a:cs typeface="Arial"/>
            </a:endParaRPr>
          </a:p>
          <a:p>
            <a:pPr marL="855344">
              <a:lnSpc>
                <a:spcPts val="1905"/>
              </a:lnSpc>
            </a:pPr>
            <a:r>
              <a:rPr lang="ru-RU" sz="1650" spc="10" dirty="0">
                <a:latin typeface="Arial"/>
                <a:cs typeface="Arial"/>
              </a:rPr>
              <a:t>Гликолевая кислота без формальдегида</a:t>
            </a: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ts val="2145"/>
              </a:lnSpc>
            </a:pPr>
            <a:r>
              <a:rPr sz="1850" b="1" spc="-5" dirty="0" err="1" smtClean="0">
                <a:latin typeface="Arial"/>
                <a:cs typeface="Arial"/>
              </a:rPr>
              <a:t>BergaCare</a:t>
            </a:r>
            <a:r>
              <a:rPr sz="1850" b="1" spc="-240" dirty="0" smtClean="0">
                <a:latin typeface="Arial"/>
                <a:cs typeface="Arial"/>
              </a:rPr>
              <a:t> </a:t>
            </a:r>
            <a:r>
              <a:rPr sz="1850" b="1" spc="-15" dirty="0" err="1" smtClean="0">
                <a:latin typeface="Arial"/>
                <a:cs typeface="Arial"/>
              </a:rPr>
              <a:t>SmartLipids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1905"/>
              </a:lnSpc>
            </a:pPr>
            <a:r>
              <a:rPr lang="ru-RU" sz="1650" spc="10" dirty="0" smtClean="0">
                <a:latin typeface="Arial"/>
                <a:cs typeface="Arial"/>
              </a:rPr>
              <a:t>Современные системы доставки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320800" y="6136640"/>
            <a:ext cx="142240" cy="60960"/>
          </a:xfrm>
          <a:custGeom>
            <a:avLst/>
            <a:gdLst/>
            <a:ahLst/>
            <a:cxnLst/>
            <a:rect l="l" t="t" r="r" b="b"/>
            <a:pathLst>
              <a:path w="142240" h="60960">
                <a:moveTo>
                  <a:pt x="14986" y="0"/>
                </a:moveTo>
                <a:lnTo>
                  <a:pt x="8572" y="6369"/>
                </a:lnTo>
                <a:lnTo>
                  <a:pt x="3873" y="13557"/>
                </a:lnTo>
                <a:lnTo>
                  <a:pt x="984" y="21488"/>
                </a:lnTo>
                <a:lnTo>
                  <a:pt x="0" y="30086"/>
                </a:lnTo>
                <a:lnTo>
                  <a:pt x="1160" y="38807"/>
                </a:lnTo>
                <a:lnTo>
                  <a:pt x="4429" y="47009"/>
                </a:lnTo>
                <a:lnTo>
                  <a:pt x="9483" y="54467"/>
                </a:lnTo>
                <a:lnTo>
                  <a:pt x="16002" y="60960"/>
                </a:lnTo>
                <a:lnTo>
                  <a:pt x="142240" y="30086"/>
                </a:lnTo>
                <a:lnTo>
                  <a:pt x="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1119" y="6177279"/>
            <a:ext cx="121920" cy="81280"/>
          </a:xfrm>
          <a:custGeom>
            <a:avLst/>
            <a:gdLst/>
            <a:ahLst/>
            <a:cxnLst/>
            <a:rect l="l" t="t" r="r" b="b"/>
            <a:pathLst>
              <a:path w="121919" h="81279">
                <a:moveTo>
                  <a:pt x="121920" y="0"/>
                </a:moveTo>
                <a:lnTo>
                  <a:pt x="0" y="30581"/>
                </a:lnTo>
                <a:lnTo>
                  <a:pt x="0" y="33794"/>
                </a:lnTo>
                <a:lnTo>
                  <a:pt x="3518" y="49931"/>
                </a:lnTo>
                <a:lnTo>
                  <a:pt x="13287" y="63876"/>
                </a:lnTo>
                <a:lnTo>
                  <a:pt x="28128" y="74651"/>
                </a:lnTo>
                <a:lnTo>
                  <a:pt x="46863" y="81280"/>
                </a:lnTo>
                <a:lnTo>
                  <a:pt x="12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41119" y="6075679"/>
            <a:ext cx="121920" cy="81280"/>
          </a:xfrm>
          <a:custGeom>
            <a:avLst/>
            <a:gdLst/>
            <a:ahLst/>
            <a:cxnLst/>
            <a:rect l="l" t="t" r="r" b="b"/>
            <a:pathLst>
              <a:path w="121919" h="81279">
                <a:moveTo>
                  <a:pt x="46863" y="0"/>
                </a:moveTo>
                <a:lnTo>
                  <a:pt x="28128" y="6692"/>
                </a:lnTo>
                <a:lnTo>
                  <a:pt x="13287" y="17576"/>
                </a:lnTo>
                <a:lnTo>
                  <a:pt x="3518" y="31661"/>
                </a:lnTo>
                <a:lnTo>
                  <a:pt x="0" y="47955"/>
                </a:lnTo>
                <a:lnTo>
                  <a:pt x="0" y="50393"/>
                </a:lnTo>
                <a:lnTo>
                  <a:pt x="121920" y="81280"/>
                </a:lnTo>
                <a:lnTo>
                  <a:pt x="46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91919" y="6045200"/>
            <a:ext cx="81280" cy="111760"/>
          </a:xfrm>
          <a:custGeom>
            <a:avLst/>
            <a:gdLst/>
            <a:ahLst/>
            <a:cxnLst/>
            <a:rect l="l" t="t" r="r" b="b"/>
            <a:pathLst>
              <a:path w="81280" h="111760">
                <a:moveTo>
                  <a:pt x="64516" y="0"/>
                </a:moveTo>
                <a:lnTo>
                  <a:pt x="55626" y="0"/>
                </a:lnTo>
                <a:lnTo>
                  <a:pt x="38790" y="1606"/>
                </a:lnTo>
                <a:lnTo>
                  <a:pt x="23621" y="6207"/>
                </a:lnTo>
                <a:lnTo>
                  <a:pt x="10548" y="13469"/>
                </a:lnTo>
                <a:lnTo>
                  <a:pt x="0" y="23063"/>
                </a:lnTo>
                <a:lnTo>
                  <a:pt x="81280" y="111759"/>
                </a:lnTo>
                <a:lnTo>
                  <a:pt x="80137" y="3543"/>
                </a:lnTo>
                <a:lnTo>
                  <a:pt x="72390" y="889"/>
                </a:lnTo>
                <a:lnTo>
                  <a:pt x="64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91919" y="6177279"/>
            <a:ext cx="81280" cy="111760"/>
          </a:xfrm>
          <a:custGeom>
            <a:avLst/>
            <a:gdLst/>
            <a:ahLst/>
            <a:cxnLst/>
            <a:rect l="l" t="t" r="r" b="b"/>
            <a:pathLst>
              <a:path w="81280" h="111760">
                <a:moveTo>
                  <a:pt x="80137" y="0"/>
                </a:moveTo>
                <a:lnTo>
                  <a:pt x="0" y="87998"/>
                </a:lnTo>
                <a:lnTo>
                  <a:pt x="10572" y="97277"/>
                </a:lnTo>
                <a:lnTo>
                  <a:pt x="23717" y="104827"/>
                </a:lnTo>
                <a:lnTo>
                  <a:pt x="38748" y="109906"/>
                </a:lnTo>
                <a:lnTo>
                  <a:pt x="54864" y="111760"/>
                </a:lnTo>
                <a:lnTo>
                  <a:pt x="62081" y="111581"/>
                </a:lnTo>
                <a:lnTo>
                  <a:pt x="68881" y="110991"/>
                </a:lnTo>
                <a:lnTo>
                  <a:pt x="75289" y="109902"/>
                </a:lnTo>
                <a:lnTo>
                  <a:pt x="81280" y="108242"/>
                </a:lnTo>
                <a:lnTo>
                  <a:pt x="80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83360" y="6046076"/>
            <a:ext cx="81280" cy="111125"/>
          </a:xfrm>
          <a:custGeom>
            <a:avLst/>
            <a:gdLst/>
            <a:ahLst/>
            <a:cxnLst/>
            <a:rect l="l" t="t" r="r" b="b"/>
            <a:pathLst>
              <a:path w="81280" h="111125">
                <a:moveTo>
                  <a:pt x="30734" y="0"/>
                </a:moveTo>
                <a:lnTo>
                  <a:pt x="14557" y="1"/>
                </a:lnTo>
                <a:lnTo>
                  <a:pt x="6963" y="744"/>
                </a:lnTo>
                <a:lnTo>
                  <a:pt x="0" y="2641"/>
                </a:lnTo>
                <a:lnTo>
                  <a:pt x="1143" y="110883"/>
                </a:lnTo>
                <a:lnTo>
                  <a:pt x="81280" y="23761"/>
                </a:lnTo>
                <a:lnTo>
                  <a:pt x="71381" y="14482"/>
                </a:lnTo>
                <a:lnTo>
                  <a:pt x="59721" y="6932"/>
                </a:lnTo>
                <a:lnTo>
                  <a:pt x="46204" y="1857"/>
                </a:lnTo>
                <a:lnTo>
                  <a:pt x="30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83360" y="6177279"/>
            <a:ext cx="81280" cy="111760"/>
          </a:xfrm>
          <a:custGeom>
            <a:avLst/>
            <a:gdLst/>
            <a:ahLst/>
            <a:cxnLst/>
            <a:rect l="l" t="t" r="r" b="b"/>
            <a:pathLst>
              <a:path w="81280" h="111760">
                <a:moveTo>
                  <a:pt x="0" y="0"/>
                </a:moveTo>
                <a:lnTo>
                  <a:pt x="0" y="109093"/>
                </a:lnTo>
                <a:lnTo>
                  <a:pt x="6947" y="110634"/>
                </a:lnTo>
                <a:lnTo>
                  <a:pt x="14430" y="111426"/>
                </a:lnTo>
                <a:lnTo>
                  <a:pt x="22127" y="111718"/>
                </a:lnTo>
                <a:lnTo>
                  <a:pt x="29718" y="111760"/>
                </a:lnTo>
                <a:lnTo>
                  <a:pt x="45132" y="109889"/>
                </a:lnTo>
                <a:lnTo>
                  <a:pt x="58737" y="104775"/>
                </a:lnTo>
                <a:lnTo>
                  <a:pt x="70723" y="97165"/>
                </a:lnTo>
                <a:lnTo>
                  <a:pt x="81280" y="878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00480" y="6024879"/>
            <a:ext cx="365760" cy="284480"/>
          </a:xfrm>
          <a:custGeom>
            <a:avLst/>
            <a:gdLst/>
            <a:ahLst/>
            <a:cxnLst/>
            <a:rect l="l" t="t" r="r" b="b"/>
            <a:pathLst>
              <a:path w="365760" h="284479">
                <a:moveTo>
                  <a:pt x="182879" y="0"/>
                </a:moveTo>
                <a:lnTo>
                  <a:pt x="134408" y="5106"/>
                </a:lnTo>
                <a:lnTo>
                  <a:pt x="90762" y="19500"/>
                </a:lnTo>
                <a:lnTo>
                  <a:pt x="53720" y="41797"/>
                </a:lnTo>
                <a:lnTo>
                  <a:pt x="25061" y="70610"/>
                </a:lnTo>
                <a:lnTo>
                  <a:pt x="6561" y="104553"/>
                </a:lnTo>
                <a:lnTo>
                  <a:pt x="0" y="142240"/>
                </a:lnTo>
                <a:lnTo>
                  <a:pt x="6561" y="179926"/>
                </a:lnTo>
                <a:lnTo>
                  <a:pt x="25061" y="213869"/>
                </a:lnTo>
                <a:lnTo>
                  <a:pt x="53720" y="242682"/>
                </a:lnTo>
                <a:lnTo>
                  <a:pt x="90762" y="264979"/>
                </a:lnTo>
                <a:lnTo>
                  <a:pt x="134408" y="279373"/>
                </a:lnTo>
                <a:lnTo>
                  <a:pt x="182879" y="284480"/>
                </a:lnTo>
                <a:lnTo>
                  <a:pt x="231351" y="279373"/>
                </a:lnTo>
                <a:lnTo>
                  <a:pt x="238550" y="276999"/>
                </a:lnTo>
                <a:lnTo>
                  <a:pt x="182879" y="276999"/>
                </a:lnTo>
                <a:lnTo>
                  <a:pt x="128337" y="270091"/>
                </a:lnTo>
                <a:lnTo>
                  <a:pt x="80810" y="250884"/>
                </a:lnTo>
                <a:lnTo>
                  <a:pt x="43232" y="221655"/>
                </a:lnTo>
                <a:lnTo>
                  <a:pt x="18535" y="184681"/>
                </a:lnTo>
                <a:lnTo>
                  <a:pt x="9651" y="142240"/>
                </a:lnTo>
                <a:lnTo>
                  <a:pt x="18535" y="99798"/>
                </a:lnTo>
                <a:lnTo>
                  <a:pt x="43232" y="62824"/>
                </a:lnTo>
                <a:lnTo>
                  <a:pt x="80810" y="33595"/>
                </a:lnTo>
                <a:lnTo>
                  <a:pt x="128337" y="14388"/>
                </a:lnTo>
                <a:lnTo>
                  <a:pt x="182879" y="7480"/>
                </a:lnTo>
                <a:lnTo>
                  <a:pt x="238550" y="7480"/>
                </a:lnTo>
                <a:lnTo>
                  <a:pt x="231351" y="5106"/>
                </a:lnTo>
                <a:lnTo>
                  <a:pt x="182879" y="0"/>
                </a:lnTo>
                <a:close/>
              </a:path>
              <a:path w="365760" h="284479">
                <a:moveTo>
                  <a:pt x="238550" y="7480"/>
                </a:moveTo>
                <a:lnTo>
                  <a:pt x="182879" y="7480"/>
                </a:lnTo>
                <a:lnTo>
                  <a:pt x="237422" y="14388"/>
                </a:lnTo>
                <a:lnTo>
                  <a:pt x="284949" y="33595"/>
                </a:lnTo>
                <a:lnTo>
                  <a:pt x="322527" y="62824"/>
                </a:lnTo>
                <a:lnTo>
                  <a:pt x="347224" y="99798"/>
                </a:lnTo>
                <a:lnTo>
                  <a:pt x="356107" y="142240"/>
                </a:lnTo>
                <a:lnTo>
                  <a:pt x="347224" y="184681"/>
                </a:lnTo>
                <a:lnTo>
                  <a:pt x="322527" y="221655"/>
                </a:lnTo>
                <a:lnTo>
                  <a:pt x="284949" y="250884"/>
                </a:lnTo>
                <a:lnTo>
                  <a:pt x="237422" y="270091"/>
                </a:lnTo>
                <a:lnTo>
                  <a:pt x="182879" y="276999"/>
                </a:lnTo>
                <a:lnTo>
                  <a:pt x="238550" y="276999"/>
                </a:lnTo>
                <a:lnTo>
                  <a:pt x="274997" y="264979"/>
                </a:lnTo>
                <a:lnTo>
                  <a:pt x="312038" y="242682"/>
                </a:lnTo>
                <a:lnTo>
                  <a:pt x="340698" y="213869"/>
                </a:lnTo>
                <a:lnTo>
                  <a:pt x="359198" y="179926"/>
                </a:lnTo>
                <a:lnTo>
                  <a:pt x="365759" y="142240"/>
                </a:lnTo>
                <a:lnTo>
                  <a:pt x="359198" y="104553"/>
                </a:lnTo>
                <a:lnTo>
                  <a:pt x="340698" y="70610"/>
                </a:lnTo>
                <a:lnTo>
                  <a:pt x="312038" y="41797"/>
                </a:lnTo>
                <a:lnTo>
                  <a:pt x="274997" y="19500"/>
                </a:lnTo>
                <a:lnTo>
                  <a:pt x="238550" y="7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93519" y="6177279"/>
            <a:ext cx="132080" cy="81280"/>
          </a:xfrm>
          <a:custGeom>
            <a:avLst/>
            <a:gdLst/>
            <a:ahLst/>
            <a:cxnLst/>
            <a:rect l="l" t="t" r="r" b="b"/>
            <a:pathLst>
              <a:path w="132080" h="81279">
                <a:moveTo>
                  <a:pt x="0" y="0"/>
                </a:moveTo>
                <a:lnTo>
                  <a:pt x="82423" y="81280"/>
                </a:lnTo>
                <a:lnTo>
                  <a:pt x="102558" y="74314"/>
                </a:lnTo>
                <a:lnTo>
                  <a:pt x="118252" y="63576"/>
                </a:lnTo>
                <a:lnTo>
                  <a:pt x="128446" y="49818"/>
                </a:lnTo>
                <a:lnTo>
                  <a:pt x="132080" y="33794"/>
                </a:lnTo>
                <a:lnTo>
                  <a:pt x="132080" y="305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93519" y="6075679"/>
            <a:ext cx="132080" cy="81280"/>
          </a:xfrm>
          <a:custGeom>
            <a:avLst/>
            <a:gdLst/>
            <a:ahLst/>
            <a:cxnLst/>
            <a:rect l="l" t="t" r="r" b="b"/>
            <a:pathLst>
              <a:path w="132080" h="81279">
                <a:moveTo>
                  <a:pt x="81661" y="0"/>
                </a:moveTo>
                <a:lnTo>
                  <a:pt x="0" y="81280"/>
                </a:lnTo>
                <a:lnTo>
                  <a:pt x="132080" y="50901"/>
                </a:lnTo>
                <a:lnTo>
                  <a:pt x="132080" y="48437"/>
                </a:lnTo>
                <a:lnTo>
                  <a:pt x="128309" y="31980"/>
                </a:lnTo>
                <a:lnTo>
                  <a:pt x="117824" y="17756"/>
                </a:lnTo>
                <a:lnTo>
                  <a:pt x="101861" y="6762"/>
                </a:lnTo>
                <a:lnTo>
                  <a:pt x="81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3519" y="6136640"/>
            <a:ext cx="142240" cy="60960"/>
          </a:xfrm>
          <a:custGeom>
            <a:avLst/>
            <a:gdLst/>
            <a:ahLst/>
            <a:cxnLst/>
            <a:rect l="l" t="t" r="r" b="b"/>
            <a:pathLst>
              <a:path w="142239" h="60960">
                <a:moveTo>
                  <a:pt x="127127" y="0"/>
                </a:moveTo>
                <a:lnTo>
                  <a:pt x="0" y="30480"/>
                </a:lnTo>
                <a:lnTo>
                  <a:pt x="127127" y="60960"/>
                </a:lnTo>
                <a:lnTo>
                  <a:pt x="133131" y="54218"/>
                </a:lnTo>
                <a:lnTo>
                  <a:pt x="137922" y="46891"/>
                </a:lnTo>
                <a:lnTo>
                  <a:pt x="141093" y="38978"/>
                </a:lnTo>
                <a:lnTo>
                  <a:pt x="142240" y="30480"/>
                </a:lnTo>
                <a:lnTo>
                  <a:pt x="141253" y="21981"/>
                </a:lnTo>
                <a:lnTo>
                  <a:pt x="138350" y="14068"/>
                </a:lnTo>
                <a:lnTo>
                  <a:pt x="133613" y="6741"/>
                </a:lnTo>
                <a:lnTo>
                  <a:pt x="127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20800" y="6046573"/>
            <a:ext cx="314960" cy="242570"/>
          </a:xfrm>
          <a:custGeom>
            <a:avLst/>
            <a:gdLst/>
            <a:ahLst/>
            <a:cxnLst/>
            <a:rect l="l" t="t" r="r" b="b"/>
            <a:pathLst>
              <a:path w="314960" h="242570">
                <a:moveTo>
                  <a:pt x="152146" y="134935"/>
                </a:moveTo>
                <a:lnTo>
                  <a:pt x="75056" y="219606"/>
                </a:lnTo>
                <a:lnTo>
                  <a:pt x="85222" y="228536"/>
                </a:lnTo>
                <a:lnTo>
                  <a:pt x="97901" y="235799"/>
                </a:lnTo>
                <a:lnTo>
                  <a:pt x="112365" y="240680"/>
                </a:lnTo>
                <a:lnTo>
                  <a:pt x="127888" y="242466"/>
                </a:lnTo>
                <a:lnTo>
                  <a:pt x="134822" y="242294"/>
                </a:lnTo>
                <a:lnTo>
                  <a:pt x="141351" y="241723"/>
                </a:lnTo>
                <a:lnTo>
                  <a:pt x="147498" y="240677"/>
                </a:lnTo>
                <a:lnTo>
                  <a:pt x="153288" y="239075"/>
                </a:lnTo>
                <a:lnTo>
                  <a:pt x="152146" y="134935"/>
                </a:lnTo>
                <a:close/>
              </a:path>
              <a:path w="314960" h="242570">
                <a:moveTo>
                  <a:pt x="142621" y="129017"/>
                </a:moveTo>
                <a:lnTo>
                  <a:pt x="19050" y="161186"/>
                </a:lnTo>
                <a:lnTo>
                  <a:pt x="19050" y="164577"/>
                </a:lnTo>
                <a:lnTo>
                  <a:pt x="22613" y="181545"/>
                </a:lnTo>
                <a:lnTo>
                  <a:pt x="32512" y="196215"/>
                </a:lnTo>
                <a:lnTo>
                  <a:pt x="47553" y="207552"/>
                </a:lnTo>
                <a:lnTo>
                  <a:pt x="66547" y="214526"/>
                </a:lnTo>
                <a:lnTo>
                  <a:pt x="142621" y="129017"/>
                </a:lnTo>
                <a:close/>
              </a:path>
              <a:path w="314960" h="242570">
                <a:moveTo>
                  <a:pt x="14859" y="88377"/>
                </a:moveTo>
                <a:lnTo>
                  <a:pt x="8518" y="95186"/>
                </a:lnTo>
                <a:lnTo>
                  <a:pt x="3857" y="102871"/>
                </a:lnTo>
                <a:lnTo>
                  <a:pt x="982" y="111352"/>
                </a:lnTo>
                <a:lnTo>
                  <a:pt x="0" y="120546"/>
                </a:lnTo>
                <a:lnTo>
                  <a:pt x="1141" y="129872"/>
                </a:lnTo>
                <a:lnTo>
                  <a:pt x="4365" y="138642"/>
                </a:lnTo>
                <a:lnTo>
                  <a:pt x="9376" y="146619"/>
                </a:lnTo>
                <a:lnTo>
                  <a:pt x="15875" y="153566"/>
                </a:lnTo>
                <a:lnTo>
                  <a:pt x="140588" y="120546"/>
                </a:lnTo>
                <a:lnTo>
                  <a:pt x="14859" y="88377"/>
                </a:lnTo>
                <a:close/>
              </a:path>
              <a:path w="314960" h="242570">
                <a:moveTo>
                  <a:pt x="66547" y="28255"/>
                </a:moveTo>
                <a:lnTo>
                  <a:pt x="47553" y="35230"/>
                </a:lnTo>
                <a:lnTo>
                  <a:pt x="32511" y="46569"/>
                </a:lnTo>
                <a:lnTo>
                  <a:pt x="22613" y="61242"/>
                </a:lnTo>
                <a:lnTo>
                  <a:pt x="19050" y="78217"/>
                </a:lnTo>
                <a:lnTo>
                  <a:pt x="19050" y="80757"/>
                </a:lnTo>
                <a:lnTo>
                  <a:pt x="142621" y="112926"/>
                </a:lnTo>
                <a:lnTo>
                  <a:pt x="66547" y="28255"/>
                </a:lnTo>
                <a:close/>
              </a:path>
              <a:path w="314960" h="242570">
                <a:moveTo>
                  <a:pt x="136397" y="315"/>
                </a:moveTo>
                <a:lnTo>
                  <a:pt x="127888" y="315"/>
                </a:lnTo>
                <a:lnTo>
                  <a:pt x="111883" y="1851"/>
                </a:lnTo>
                <a:lnTo>
                  <a:pt x="97472" y="6245"/>
                </a:lnTo>
                <a:lnTo>
                  <a:pt x="85062" y="13180"/>
                </a:lnTo>
                <a:lnTo>
                  <a:pt x="75056" y="22337"/>
                </a:lnTo>
                <a:lnTo>
                  <a:pt x="152146" y="106995"/>
                </a:lnTo>
                <a:lnTo>
                  <a:pt x="151130" y="3706"/>
                </a:lnTo>
                <a:lnTo>
                  <a:pt x="143763" y="1166"/>
                </a:lnTo>
                <a:lnTo>
                  <a:pt x="136397" y="315"/>
                </a:lnTo>
                <a:close/>
              </a:path>
              <a:path w="314960" h="242570">
                <a:moveTo>
                  <a:pt x="162813" y="134935"/>
                </a:moveTo>
                <a:lnTo>
                  <a:pt x="162813" y="239075"/>
                </a:lnTo>
                <a:lnTo>
                  <a:pt x="169455" y="240544"/>
                </a:lnTo>
                <a:lnTo>
                  <a:pt x="176609" y="241298"/>
                </a:lnTo>
                <a:lnTo>
                  <a:pt x="183977" y="241576"/>
                </a:lnTo>
                <a:lnTo>
                  <a:pt x="191262" y="241615"/>
                </a:lnTo>
                <a:lnTo>
                  <a:pt x="206200" y="239829"/>
                </a:lnTo>
                <a:lnTo>
                  <a:pt x="219328" y="234948"/>
                </a:lnTo>
                <a:lnTo>
                  <a:pt x="230838" y="227685"/>
                </a:lnTo>
                <a:lnTo>
                  <a:pt x="240919" y="218755"/>
                </a:lnTo>
                <a:lnTo>
                  <a:pt x="162813" y="134935"/>
                </a:lnTo>
                <a:close/>
              </a:path>
              <a:path w="314960" h="242570">
                <a:moveTo>
                  <a:pt x="172338" y="129017"/>
                </a:moveTo>
                <a:lnTo>
                  <a:pt x="249428" y="214526"/>
                </a:lnTo>
                <a:lnTo>
                  <a:pt x="268263" y="207199"/>
                </a:lnTo>
                <a:lnTo>
                  <a:pt x="282956" y="195900"/>
                </a:lnTo>
                <a:lnTo>
                  <a:pt x="292504" y="181428"/>
                </a:lnTo>
                <a:lnTo>
                  <a:pt x="295909" y="164577"/>
                </a:lnTo>
                <a:lnTo>
                  <a:pt x="295909" y="161186"/>
                </a:lnTo>
                <a:lnTo>
                  <a:pt x="172338" y="129017"/>
                </a:lnTo>
                <a:close/>
              </a:path>
              <a:path w="314960" h="242570">
                <a:moveTo>
                  <a:pt x="300100" y="87526"/>
                </a:moveTo>
                <a:lnTo>
                  <a:pt x="175387" y="120546"/>
                </a:lnTo>
                <a:lnTo>
                  <a:pt x="300100" y="153566"/>
                </a:lnTo>
                <a:lnTo>
                  <a:pt x="306012" y="146266"/>
                </a:lnTo>
                <a:lnTo>
                  <a:pt x="310721" y="138328"/>
                </a:lnTo>
                <a:lnTo>
                  <a:pt x="313834" y="129754"/>
                </a:lnTo>
                <a:lnTo>
                  <a:pt x="314960" y="120546"/>
                </a:lnTo>
                <a:lnTo>
                  <a:pt x="313977" y="111338"/>
                </a:lnTo>
                <a:lnTo>
                  <a:pt x="311102" y="102765"/>
                </a:lnTo>
                <a:lnTo>
                  <a:pt x="306441" y="94827"/>
                </a:lnTo>
                <a:lnTo>
                  <a:pt x="300100" y="87526"/>
                </a:lnTo>
                <a:close/>
              </a:path>
              <a:path w="314960" h="242570">
                <a:moveTo>
                  <a:pt x="248412" y="28255"/>
                </a:moveTo>
                <a:lnTo>
                  <a:pt x="171196" y="112075"/>
                </a:lnTo>
                <a:lnTo>
                  <a:pt x="268351" y="87526"/>
                </a:lnTo>
                <a:lnTo>
                  <a:pt x="295909" y="80757"/>
                </a:lnTo>
                <a:lnTo>
                  <a:pt x="295909" y="78217"/>
                </a:lnTo>
                <a:lnTo>
                  <a:pt x="292346" y="61242"/>
                </a:lnTo>
                <a:lnTo>
                  <a:pt x="282447" y="46569"/>
                </a:lnTo>
                <a:lnTo>
                  <a:pt x="267406" y="35230"/>
                </a:lnTo>
                <a:lnTo>
                  <a:pt x="248412" y="28255"/>
                </a:lnTo>
                <a:close/>
              </a:path>
              <a:path w="314960" h="242570">
                <a:moveTo>
                  <a:pt x="175704" y="0"/>
                </a:moveTo>
                <a:lnTo>
                  <a:pt x="168401" y="674"/>
                </a:lnTo>
                <a:lnTo>
                  <a:pt x="161671" y="2855"/>
                </a:lnTo>
                <a:lnTo>
                  <a:pt x="162813" y="106995"/>
                </a:lnTo>
                <a:lnTo>
                  <a:pt x="239903" y="23175"/>
                </a:lnTo>
                <a:lnTo>
                  <a:pt x="230409" y="14246"/>
                </a:lnTo>
                <a:lnTo>
                  <a:pt x="219202" y="6983"/>
                </a:lnTo>
                <a:lnTo>
                  <a:pt x="206184" y="2101"/>
                </a:lnTo>
                <a:lnTo>
                  <a:pt x="191262" y="315"/>
                </a:lnTo>
                <a:lnTo>
                  <a:pt x="175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20239" y="4612640"/>
            <a:ext cx="772160" cy="782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032" y="4607559"/>
            <a:ext cx="782955" cy="793115"/>
          </a:xfrm>
          <a:custGeom>
            <a:avLst/>
            <a:gdLst/>
            <a:ahLst/>
            <a:cxnLst/>
            <a:rect l="l" t="t" r="r" b="b"/>
            <a:pathLst>
              <a:path w="782955" h="793114">
                <a:moveTo>
                  <a:pt x="648716" y="0"/>
                </a:moveTo>
                <a:lnTo>
                  <a:pt x="133350" y="0"/>
                </a:lnTo>
                <a:lnTo>
                  <a:pt x="106806" y="2920"/>
                </a:lnTo>
                <a:lnTo>
                  <a:pt x="58928" y="23113"/>
                </a:lnTo>
                <a:lnTo>
                  <a:pt x="22606" y="59435"/>
                </a:lnTo>
                <a:lnTo>
                  <a:pt x="2793" y="107314"/>
                </a:lnTo>
                <a:lnTo>
                  <a:pt x="0" y="133731"/>
                </a:lnTo>
                <a:lnTo>
                  <a:pt x="0" y="659002"/>
                </a:lnTo>
                <a:lnTo>
                  <a:pt x="10287" y="710691"/>
                </a:lnTo>
                <a:lnTo>
                  <a:pt x="39116" y="753617"/>
                </a:lnTo>
                <a:lnTo>
                  <a:pt x="81661" y="782065"/>
                </a:lnTo>
                <a:lnTo>
                  <a:pt x="133350" y="792733"/>
                </a:lnTo>
                <a:lnTo>
                  <a:pt x="648716" y="792733"/>
                </a:lnTo>
                <a:lnTo>
                  <a:pt x="700405" y="782065"/>
                </a:lnTo>
                <a:lnTo>
                  <a:pt x="743331" y="753617"/>
                </a:lnTo>
                <a:lnTo>
                  <a:pt x="771779" y="710691"/>
                </a:lnTo>
                <a:lnTo>
                  <a:pt x="782447" y="659002"/>
                </a:lnTo>
                <a:lnTo>
                  <a:pt x="782447" y="133731"/>
                </a:lnTo>
                <a:lnTo>
                  <a:pt x="771779" y="82041"/>
                </a:lnTo>
                <a:lnTo>
                  <a:pt x="743331" y="39115"/>
                </a:lnTo>
                <a:lnTo>
                  <a:pt x="700405" y="10667"/>
                </a:lnTo>
                <a:lnTo>
                  <a:pt x="648716" y="0"/>
                </a:lnTo>
                <a:close/>
              </a:path>
            </a:pathLst>
          </a:custGeom>
          <a:ln w="10170">
            <a:solidFill>
              <a:srgbClr val="009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75839" y="3312159"/>
            <a:ext cx="782319" cy="782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70760" y="3307079"/>
            <a:ext cx="793115" cy="793115"/>
          </a:xfrm>
          <a:custGeom>
            <a:avLst/>
            <a:gdLst/>
            <a:ahLst/>
            <a:cxnLst/>
            <a:rect l="l" t="t" r="r" b="b"/>
            <a:pathLst>
              <a:path w="793114" h="793114">
                <a:moveTo>
                  <a:pt x="135381" y="0"/>
                </a:moveTo>
                <a:lnTo>
                  <a:pt x="657351" y="0"/>
                </a:lnTo>
                <a:lnTo>
                  <a:pt x="684402" y="2921"/>
                </a:lnTo>
                <a:lnTo>
                  <a:pt x="733044" y="23114"/>
                </a:lnTo>
                <a:lnTo>
                  <a:pt x="769746" y="59817"/>
                </a:lnTo>
                <a:lnTo>
                  <a:pt x="789939" y="108458"/>
                </a:lnTo>
                <a:lnTo>
                  <a:pt x="792733" y="135382"/>
                </a:lnTo>
                <a:lnTo>
                  <a:pt x="792733" y="657352"/>
                </a:lnTo>
                <a:lnTo>
                  <a:pt x="782065" y="709930"/>
                </a:lnTo>
                <a:lnTo>
                  <a:pt x="753237" y="753237"/>
                </a:lnTo>
                <a:lnTo>
                  <a:pt x="709929" y="782066"/>
                </a:lnTo>
                <a:lnTo>
                  <a:pt x="657351" y="792734"/>
                </a:lnTo>
                <a:lnTo>
                  <a:pt x="135381" y="792734"/>
                </a:lnTo>
                <a:lnTo>
                  <a:pt x="82931" y="782066"/>
                </a:lnTo>
                <a:lnTo>
                  <a:pt x="40004" y="753237"/>
                </a:lnTo>
                <a:lnTo>
                  <a:pt x="10667" y="709930"/>
                </a:lnTo>
                <a:lnTo>
                  <a:pt x="0" y="657352"/>
                </a:lnTo>
                <a:lnTo>
                  <a:pt x="0" y="135382"/>
                </a:lnTo>
                <a:lnTo>
                  <a:pt x="10667" y="82931"/>
                </a:lnTo>
                <a:lnTo>
                  <a:pt x="40004" y="40005"/>
                </a:lnTo>
                <a:lnTo>
                  <a:pt x="82931" y="10668"/>
                </a:lnTo>
                <a:lnTo>
                  <a:pt x="135381" y="0"/>
                </a:lnTo>
                <a:close/>
              </a:path>
            </a:pathLst>
          </a:custGeom>
          <a:ln w="10170">
            <a:solidFill>
              <a:srgbClr val="009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26634" y="1971034"/>
            <a:ext cx="802904" cy="802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26160" y="5770879"/>
            <a:ext cx="802640" cy="8026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21080" y="5765800"/>
            <a:ext cx="813435" cy="813435"/>
          </a:xfrm>
          <a:custGeom>
            <a:avLst/>
            <a:gdLst/>
            <a:ahLst/>
            <a:cxnLst/>
            <a:rect l="l" t="t" r="r" b="b"/>
            <a:pathLst>
              <a:path w="813435" h="813434">
                <a:moveTo>
                  <a:pt x="138963" y="0"/>
                </a:moveTo>
                <a:lnTo>
                  <a:pt x="674496" y="0"/>
                </a:lnTo>
                <a:lnTo>
                  <a:pt x="702182" y="2857"/>
                </a:lnTo>
                <a:lnTo>
                  <a:pt x="751713" y="23863"/>
                </a:lnTo>
                <a:lnTo>
                  <a:pt x="789177" y="61340"/>
                </a:lnTo>
                <a:lnTo>
                  <a:pt x="810132" y="111239"/>
                </a:lnTo>
                <a:lnTo>
                  <a:pt x="813053" y="138963"/>
                </a:lnTo>
                <a:lnTo>
                  <a:pt x="813053" y="674471"/>
                </a:lnTo>
                <a:lnTo>
                  <a:pt x="802386" y="728205"/>
                </a:lnTo>
                <a:lnTo>
                  <a:pt x="772287" y="772274"/>
                </a:lnTo>
                <a:lnTo>
                  <a:pt x="728218" y="802347"/>
                </a:lnTo>
                <a:lnTo>
                  <a:pt x="674496" y="813041"/>
                </a:lnTo>
                <a:lnTo>
                  <a:pt x="138963" y="813041"/>
                </a:lnTo>
                <a:lnTo>
                  <a:pt x="84848" y="802347"/>
                </a:lnTo>
                <a:lnTo>
                  <a:pt x="40766" y="772274"/>
                </a:lnTo>
                <a:lnTo>
                  <a:pt x="11099" y="728205"/>
                </a:lnTo>
                <a:lnTo>
                  <a:pt x="0" y="674471"/>
                </a:lnTo>
                <a:lnTo>
                  <a:pt x="0" y="138963"/>
                </a:lnTo>
                <a:lnTo>
                  <a:pt x="11099" y="84848"/>
                </a:lnTo>
                <a:lnTo>
                  <a:pt x="40766" y="40766"/>
                </a:lnTo>
                <a:lnTo>
                  <a:pt x="84848" y="11099"/>
                </a:lnTo>
                <a:lnTo>
                  <a:pt x="138963" y="0"/>
                </a:lnTo>
                <a:close/>
              </a:path>
            </a:pathLst>
          </a:custGeom>
          <a:ln w="10170">
            <a:solidFill>
              <a:srgbClr val="009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1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ru-RU" spc="-5" dirty="0"/>
              <a:t>Поставщик </a:t>
            </a:r>
            <a:r>
              <a:rPr lang="ru-RU" spc="-5" dirty="0" smtClean="0"/>
              <a:t>решений</a:t>
            </a:r>
            <a:br>
              <a:rPr lang="ru-RU" spc="-5" dirty="0" smtClean="0"/>
            </a:br>
            <a:r>
              <a:rPr lang="ru-RU" sz="2400" b="0" i="0" spc="-5" dirty="0" smtClean="0">
                <a:solidFill>
                  <a:srgbClr val="0092D2"/>
                </a:solidFill>
              </a:rPr>
              <a:t>Новейшие </a:t>
            </a:r>
            <a:r>
              <a:rPr lang="ru-RU" sz="2400" b="0" i="0" spc="-5" dirty="0">
                <a:solidFill>
                  <a:srgbClr val="0092D2"/>
                </a:solidFill>
              </a:rPr>
              <a:t>продукты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679" y="2067560"/>
            <a:ext cx="7172959" cy="3962400"/>
          </a:xfrm>
          <a:custGeom>
            <a:avLst/>
            <a:gdLst/>
            <a:ahLst/>
            <a:cxnLst/>
            <a:rect l="l" t="t" r="r" b="b"/>
            <a:pathLst>
              <a:path w="7172959" h="3962400">
                <a:moveTo>
                  <a:pt x="0" y="3962400"/>
                </a:moveTo>
                <a:lnTo>
                  <a:pt x="7172959" y="3962400"/>
                </a:lnTo>
                <a:lnTo>
                  <a:pt x="7172959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ln w="10170">
            <a:solidFill>
              <a:srgbClr val="009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3040" y="1615439"/>
            <a:ext cx="1330959" cy="5242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237089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 err="1" smtClean="0">
                <a:solidFill>
                  <a:srgbClr val="4FA735"/>
                </a:solidFill>
                <a:latin typeface="Arial" panose="020B0604020202020204" pitchFamily="34" charset="0"/>
              </a:rPr>
              <a:t>BergaSoft</a:t>
            </a:r>
            <a:r>
              <a:rPr lang="en-US" sz="2000" i="1" dirty="0" smtClean="0">
                <a:solidFill>
                  <a:srgbClr val="4FA735"/>
                </a:solidFill>
                <a:latin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4FA735"/>
                </a:solidFill>
                <a:latin typeface="Arial" panose="020B0604020202020204" pitchFamily="34" charset="0"/>
              </a:rPr>
              <a:t>SCG 22 </a:t>
            </a:r>
            <a:endParaRPr lang="en-US" sz="2000" dirty="0">
              <a:solidFill>
                <a:srgbClr val="4FA735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3400" y="30480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Торговое наименование: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smtClean="0">
                <a:cs typeface="Arial" panose="020B0604020202020204" pitchFamily="34" charset="0"/>
              </a:rPr>
              <a:t>  </a:t>
            </a:r>
            <a:r>
              <a:rPr lang="ru-RU" dirty="0" err="1" smtClean="0">
                <a:cs typeface="Arial" panose="020B0604020202020204" pitchFamily="34" charset="0"/>
              </a:rPr>
              <a:t>BergaSoft</a:t>
            </a:r>
            <a:r>
              <a:rPr lang="ru-RU" dirty="0" smtClean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SCG 22 </a:t>
            </a:r>
            <a:endParaRPr lang="ru-RU" dirty="0" smtClean="0">
              <a:cs typeface="Arial" panose="020B0604020202020204" pitchFamily="34" charset="0"/>
            </a:endParaRPr>
          </a:p>
          <a:p>
            <a:r>
              <a:rPr lang="ru-RU" b="1" dirty="0" smtClean="0">
                <a:cs typeface="Arial" panose="020B0604020202020204" pitchFamily="34" charset="0"/>
              </a:rPr>
              <a:t>INCI </a:t>
            </a:r>
            <a:r>
              <a:rPr lang="ru-RU" b="1" dirty="0">
                <a:cs typeface="Arial" panose="020B0604020202020204" pitchFamily="34" charset="0"/>
              </a:rPr>
              <a:t>наименование:      </a:t>
            </a:r>
            <a:r>
              <a:rPr lang="ru-RU" b="1" dirty="0" smtClean="0">
                <a:cs typeface="Arial" panose="020B0604020202020204" pitchFamily="34" charset="0"/>
              </a:rPr>
              <a:t>       </a:t>
            </a:r>
            <a:r>
              <a:rPr lang="ru-RU" dirty="0" err="1" smtClean="0">
                <a:cs typeface="Arial" panose="020B0604020202020204" pitchFamily="34" charset="0"/>
              </a:rPr>
              <a:t>Sodium</a:t>
            </a:r>
            <a:r>
              <a:rPr lang="ru-RU" dirty="0" smtClean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Cocoyl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Glycinate</a:t>
            </a:r>
            <a:r>
              <a:rPr lang="ru-RU" dirty="0">
                <a:cs typeface="Arial" panose="020B0604020202020204" pitchFamily="34" charset="0"/>
              </a:rPr>
              <a:t> </a:t>
            </a:r>
            <a:endParaRPr lang="ru-RU" dirty="0" smtClean="0">
              <a:cs typeface="Arial" panose="020B0604020202020204" pitchFamily="34" charset="0"/>
            </a:endParaRPr>
          </a:p>
          <a:p>
            <a:r>
              <a:rPr lang="ru-RU" b="1" dirty="0" smtClean="0">
                <a:cs typeface="Arial" panose="020B0604020202020204" pitchFamily="34" charset="0"/>
              </a:rPr>
              <a:t>Описание</a:t>
            </a:r>
            <a:r>
              <a:rPr lang="ru-RU" b="1" dirty="0">
                <a:cs typeface="Arial" panose="020B0604020202020204" pitchFamily="34" charset="0"/>
              </a:rPr>
              <a:t>: </a:t>
            </a:r>
            <a:r>
              <a:rPr lang="ru-RU" dirty="0">
                <a:cs typeface="Arial" panose="020B0604020202020204" pitchFamily="34" charset="0"/>
              </a:rPr>
              <a:t>                          </a:t>
            </a:r>
            <a:r>
              <a:rPr lang="ru-RU" dirty="0" smtClean="0">
                <a:cs typeface="Arial" panose="020B0604020202020204" pitchFamily="34" charset="0"/>
              </a:rPr>
              <a:t>    Прозрачная </a:t>
            </a:r>
            <a:r>
              <a:rPr lang="ru-RU" dirty="0">
                <a:cs typeface="Arial" panose="020B0604020202020204" pitchFamily="34" charset="0"/>
              </a:rPr>
              <a:t>жидкость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43543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4FA735"/>
                </a:solidFill>
              </a:rPr>
              <a:t>Рекомендуемые концентрации: </a:t>
            </a:r>
            <a:endParaRPr lang="ru-RU" b="1" dirty="0" smtClean="0">
              <a:solidFill>
                <a:srgbClr val="4FA735"/>
              </a:solidFill>
            </a:endParaRPr>
          </a:p>
          <a:p>
            <a:r>
              <a:rPr lang="ru-RU" dirty="0" smtClean="0"/>
              <a:t>1-10</a:t>
            </a:r>
            <a:r>
              <a:rPr lang="ru-RU" dirty="0"/>
              <a:t>% в качестве со-</a:t>
            </a:r>
            <a:r>
              <a:rPr lang="ru-RU" dirty="0" err="1"/>
              <a:t>сурфактанта</a:t>
            </a:r>
            <a:r>
              <a:rPr lang="ru-RU" dirty="0" smtClean="0"/>
              <a:t>,</a:t>
            </a:r>
          </a:p>
          <a:p>
            <a:r>
              <a:rPr lang="ru-RU" dirty="0"/>
              <a:t>20-40% в качестве основного </a:t>
            </a:r>
            <a:r>
              <a:rPr lang="ru-RU" dirty="0" err="1"/>
              <a:t>сурфактанта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76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3040" y="1615439"/>
            <a:ext cx="1330959" cy="5242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10131" y="2362196"/>
            <a:ext cx="7387804" cy="4495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8564" y="1854761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4FA735"/>
                </a:solidFill>
                <a:latin typeface="Arial" panose="020B0604020202020204" pitchFamily="34" charset="0"/>
              </a:rPr>
              <a:t>BergaSoft</a:t>
            </a:r>
            <a:r>
              <a:rPr lang="en-US" b="1" i="1" dirty="0">
                <a:solidFill>
                  <a:srgbClr val="4FA735"/>
                </a:solidFill>
                <a:latin typeface="Arial" panose="020B0604020202020204" pitchFamily="34" charset="0"/>
              </a:rPr>
              <a:t> SCG 22 </a:t>
            </a:r>
            <a:endParaRPr lang="en-US" b="1" dirty="0">
              <a:solidFill>
                <a:srgbClr val="4FA73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-3659" y="2342405"/>
            <a:ext cx="9147659" cy="4466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7662" y="1830953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4FA735"/>
                </a:solidFill>
                <a:latin typeface="Arial" panose="020B0604020202020204" pitchFamily="34" charset="0"/>
              </a:rPr>
              <a:t>BergaSoft</a:t>
            </a:r>
            <a:r>
              <a:rPr lang="en-US" b="1" i="1" dirty="0">
                <a:solidFill>
                  <a:srgbClr val="4FA735"/>
                </a:solidFill>
                <a:latin typeface="Arial" panose="020B0604020202020204" pitchFamily="34" charset="0"/>
              </a:rPr>
              <a:t> SCG 22 </a:t>
            </a:r>
            <a:endParaRPr lang="en-US" b="1" dirty="0">
              <a:solidFill>
                <a:srgbClr val="4FA73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2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785" y="2142808"/>
            <a:ext cx="9072436" cy="46389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916" y="174506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4FA735"/>
                </a:solidFill>
                <a:latin typeface="Arial" panose="020B0604020202020204" pitchFamily="34" charset="0"/>
              </a:rPr>
              <a:t>BergaSoft</a:t>
            </a:r>
            <a:r>
              <a:rPr lang="en-US" b="1" i="1" dirty="0">
                <a:solidFill>
                  <a:srgbClr val="4FA735"/>
                </a:solidFill>
                <a:latin typeface="Arial" panose="020B0604020202020204" pitchFamily="34" charset="0"/>
              </a:rPr>
              <a:t> SCG 22 </a:t>
            </a:r>
            <a:endParaRPr lang="en-US" b="1" dirty="0">
              <a:solidFill>
                <a:srgbClr val="4FA73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0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3001" y="3678484"/>
            <a:ext cx="2962023" cy="207749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190"/>
              </a:lnSpc>
            </a:pPr>
            <a:r>
              <a:rPr lang="ru-RU" sz="1850" b="1" spc="-5" dirty="0" smtClean="0">
                <a:solidFill>
                  <a:srgbClr val="0092D2"/>
                </a:solidFill>
                <a:latin typeface="Arial"/>
                <a:cs typeface="Arial"/>
              </a:rPr>
              <a:t>Преимущества:</a:t>
            </a:r>
          </a:p>
          <a:p>
            <a:pPr marL="276860" indent="-264160">
              <a:lnSpc>
                <a:spcPts val="2190"/>
              </a:lnSpc>
              <a:spcBef>
                <a:spcPts val="755"/>
              </a:spcBef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spc="-20" dirty="0" smtClean="0">
                <a:latin typeface="Arial"/>
                <a:cs typeface="Arial"/>
              </a:rPr>
              <a:t>Применим </a:t>
            </a:r>
            <a:r>
              <a:rPr lang="ru-RU" sz="1400" spc="-20" dirty="0" smtClean="0">
                <a:latin typeface="Arial"/>
                <a:cs typeface="Arial"/>
              </a:rPr>
              <a:t>в холодном процессе</a:t>
            </a:r>
            <a:endParaRPr sz="1400" dirty="0" smtClean="0">
              <a:latin typeface="Arial"/>
              <a:cs typeface="Arial"/>
            </a:endParaRPr>
          </a:p>
          <a:p>
            <a:pPr marL="276860" indent="-264160">
              <a:lnSpc>
                <a:spcPts val="2165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spc="-5" dirty="0" smtClean="0">
                <a:latin typeface="Arial"/>
                <a:cs typeface="Arial"/>
              </a:rPr>
              <a:t>Легко </a:t>
            </a:r>
            <a:r>
              <a:rPr lang="ru-RU" sz="1400" spc="-5" dirty="0" smtClean="0">
                <a:latin typeface="Arial"/>
                <a:cs typeface="Arial"/>
              </a:rPr>
              <a:t>загущается</a:t>
            </a:r>
            <a:endParaRPr sz="1400" dirty="0" smtClean="0">
              <a:latin typeface="Arial"/>
              <a:cs typeface="Arial"/>
            </a:endParaRPr>
          </a:p>
          <a:p>
            <a:pPr marL="276860" indent="-264160">
              <a:lnSpc>
                <a:spcPts val="2165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spc="-25" dirty="0" smtClean="0">
                <a:latin typeface="Arial"/>
                <a:cs typeface="Arial"/>
              </a:rPr>
              <a:t>Улучшенная </a:t>
            </a:r>
            <a:r>
              <a:rPr lang="ru-RU" sz="1400" spc="-25" dirty="0" err="1" smtClean="0">
                <a:latin typeface="Arial"/>
                <a:cs typeface="Arial"/>
              </a:rPr>
              <a:t>смываемость</a:t>
            </a:r>
            <a:endParaRPr sz="1400" dirty="0" smtClean="0">
              <a:latin typeface="Arial"/>
              <a:cs typeface="Arial"/>
            </a:endParaRPr>
          </a:p>
          <a:p>
            <a:pPr marL="276860" indent="-264160">
              <a:lnSpc>
                <a:spcPts val="2190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spc="5" dirty="0" smtClean="0">
                <a:latin typeface="Arial"/>
                <a:cs typeface="Arial"/>
              </a:rPr>
              <a:t>Ощущение свежести на </a:t>
            </a:r>
            <a:r>
              <a:rPr lang="ru-RU" sz="1400" spc="5" dirty="0" smtClean="0">
                <a:latin typeface="Arial"/>
                <a:cs typeface="Arial"/>
              </a:rPr>
              <a:t>коже</a:t>
            </a:r>
          </a:p>
          <a:p>
            <a:pPr marL="276860" indent="-264160">
              <a:lnSpc>
                <a:spcPts val="2190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spc="5" dirty="0" smtClean="0">
                <a:latin typeface="Arial"/>
                <a:cs typeface="Arial"/>
              </a:rPr>
              <a:t>Низкое раздражающее действие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679" y="2067560"/>
            <a:ext cx="7172959" cy="3962400"/>
          </a:xfrm>
          <a:custGeom>
            <a:avLst/>
            <a:gdLst/>
            <a:ahLst/>
            <a:cxnLst/>
            <a:rect l="l" t="t" r="r" b="b"/>
            <a:pathLst>
              <a:path w="7172959" h="3962400">
                <a:moveTo>
                  <a:pt x="0" y="3962400"/>
                </a:moveTo>
                <a:lnTo>
                  <a:pt x="7172959" y="3962400"/>
                </a:lnTo>
                <a:lnTo>
                  <a:pt x="7172959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ln w="10170">
            <a:solidFill>
              <a:srgbClr val="009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8390" y="3561080"/>
            <a:ext cx="3037840" cy="2306320"/>
          </a:xfrm>
          <a:custGeom>
            <a:avLst/>
            <a:gdLst/>
            <a:ahLst/>
            <a:cxnLst/>
            <a:rect l="l" t="t" r="r" b="b"/>
            <a:pathLst>
              <a:path w="3037840" h="2306320">
                <a:moveTo>
                  <a:pt x="0" y="384428"/>
                </a:moveTo>
                <a:lnTo>
                  <a:pt x="2994" y="336201"/>
                </a:lnTo>
                <a:lnTo>
                  <a:pt x="11739" y="289762"/>
                </a:lnTo>
                <a:lnTo>
                  <a:pt x="25872" y="245473"/>
                </a:lnTo>
                <a:lnTo>
                  <a:pt x="45036" y="203693"/>
                </a:lnTo>
                <a:lnTo>
                  <a:pt x="68868" y="164783"/>
                </a:lnTo>
                <a:lnTo>
                  <a:pt x="97010" y="129102"/>
                </a:lnTo>
                <a:lnTo>
                  <a:pt x="129102" y="97010"/>
                </a:lnTo>
                <a:lnTo>
                  <a:pt x="164783" y="68868"/>
                </a:lnTo>
                <a:lnTo>
                  <a:pt x="203693" y="45036"/>
                </a:lnTo>
                <a:lnTo>
                  <a:pt x="245473" y="25872"/>
                </a:lnTo>
                <a:lnTo>
                  <a:pt x="289762" y="11739"/>
                </a:lnTo>
                <a:lnTo>
                  <a:pt x="336201" y="2994"/>
                </a:lnTo>
                <a:lnTo>
                  <a:pt x="384428" y="0"/>
                </a:lnTo>
                <a:lnTo>
                  <a:pt x="2653411" y="0"/>
                </a:lnTo>
                <a:lnTo>
                  <a:pt x="2701638" y="2994"/>
                </a:lnTo>
                <a:lnTo>
                  <a:pt x="2748077" y="11739"/>
                </a:lnTo>
                <a:lnTo>
                  <a:pt x="2792366" y="25872"/>
                </a:lnTo>
                <a:lnTo>
                  <a:pt x="2834146" y="45036"/>
                </a:lnTo>
                <a:lnTo>
                  <a:pt x="2873056" y="68868"/>
                </a:lnTo>
                <a:lnTo>
                  <a:pt x="2908737" y="97010"/>
                </a:lnTo>
                <a:lnTo>
                  <a:pt x="2940829" y="129102"/>
                </a:lnTo>
                <a:lnTo>
                  <a:pt x="2968971" y="164783"/>
                </a:lnTo>
                <a:lnTo>
                  <a:pt x="2992803" y="203693"/>
                </a:lnTo>
                <a:lnTo>
                  <a:pt x="3011967" y="245473"/>
                </a:lnTo>
                <a:lnTo>
                  <a:pt x="3026100" y="289762"/>
                </a:lnTo>
                <a:lnTo>
                  <a:pt x="3034845" y="336201"/>
                </a:lnTo>
                <a:lnTo>
                  <a:pt x="3037840" y="384428"/>
                </a:lnTo>
                <a:lnTo>
                  <a:pt x="3037840" y="1921890"/>
                </a:lnTo>
                <a:lnTo>
                  <a:pt x="3034845" y="1970118"/>
                </a:lnTo>
                <a:lnTo>
                  <a:pt x="3026100" y="2016557"/>
                </a:lnTo>
                <a:lnTo>
                  <a:pt x="3011967" y="2060846"/>
                </a:lnTo>
                <a:lnTo>
                  <a:pt x="2992803" y="2102626"/>
                </a:lnTo>
                <a:lnTo>
                  <a:pt x="2968971" y="2141536"/>
                </a:lnTo>
                <a:lnTo>
                  <a:pt x="2940829" y="2177217"/>
                </a:lnTo>
                <a:lnTo>
                  <a:pt x="2908737" y="2209309"/>
                </a:lnTo>
                <a:lnTo>
                  <a:pt x="2873056" y="2237451"/>
                </a:lnTo>
                <a:lnTo>
                  <a:pt x="2834146" y="2261283"/>
                </a:lnTo>
                <a:lnTo>
                  <a:pt x="2792366" y="2280447"/>
                </a:lnTo>
                <a:lnTo>
                  <a:pt x="2748077" y="2294580"/>
                </a:lnTo>
                <a:lnTo>
                  <a:pt x="2701638" y="2303325"/>
                </a:lnTo>
                <a:lnTo>
                  <a:pt x="2653411" y="2306320"/>
                </a:lnTo>
                <a:lnTo>
                  <a:pt x="384428" y="2306320"/>
                </a:lnTo>
                <a:lnTo>
                  <a:pt x="336201" y="2303325"/>
                </a:lnTo>
                <a:lnTo>
                  <a:pt x="289762" y="2294580"/>
                </a:lnTo>
                <a:lnTo>
                  <a:pt x="245473" y="2280447"/>
                </a:lnTo>
                <a:lnTo>
                  <a:pt x="203693" y="2261283"/>
                </a:lnTo>
                <a:lnTo>
                  <a:pt x="164783" y="2237451"/>
                </a:lnTo>
                <a:lnTo>
                  <a:pt x="129102" y="2209309"/>
                </a:lnTo>
                <a:lnTo>
                  <a:pt x="97010" y="2177217"/>
                </a:lnTo>
                <a:lnTo>
                  <a:pt x="68868" y="2141536"/>
                </a:lnTo>
                <a:lnTo>
                  <a:pt x="45036" y="2102626"/>
                </a:lnTo>
                <a:lnTo>
                  <a:pt x="25872" y="2060846"/>
                </a:lnTo>
                <a:lnTo>
                  <a:pt x="11739" y="2016557"/>
                </a:lnTo>
                <a:lnTo>
                  <a:pt x="2994" y="1970118"/>
                </a:lnTo>
                <a:lnTo>
                  <a:pt x="0" y="1921890"/>
                </a:lnTo>
                <a:lnTo>
                  <a:pt x="0" y="384428"/>
                </a:lnTo>
                <a:close/>
              </a:path>
            </a:pathLst>
          </a:custGeom>
          <a:ln w="10170">
            <a:solidFill>
              <a:srgbClr val="4FA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3040" y="1615439"/>
            <a:ext cx="1330959" cy="5242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419608" y="2590800"/>
            <a:ext cx="4038600" cy="2380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64160">
              <a:lnSpc>
                <a:spcPct val="100000"/>
              </a:lnSpc>
              <a:buClr>
                <a:srgbClr val="006FC0"/>
              </a:buClr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lang="ru-RU" b="1" spc="-15" dirty="0" smtClean="0">
                <a:latin typeface="Arial"/>
                <a:cs typeface="Arial"/>
              </a:rPr>
              <a:t>Мягкий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spc="-15" dirty="0" smtClean="0">
                <a:latin typeface="Arial"/>
                <a:cs typeface="Arial"/>
              </a:rPr>
              <a:t>ПАВ</a:t>
            </a:r>
            <a:endParaRPr dirty="0">
              <a:latin typeface="Arial"/>
              <a:cs typeface="Arial"/>
            </a:endParaRPr>
          </a:p>
          <a:p>
            <a:pPr marL="29718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lang="ru-RU" b="1" spc="-10" dirty="0" smtClean="0">
                <a:latin typeface="Arial"/>
                <a:cs typeface="Arial"/>
              </a:rPr>
              <a:t>Без сульфатов и </a:t>
            </a:r>
            <a:r>
              <a:rPr lang="ru-RU" b="1" dirty="0" smtClean="0">
                <a:latin typeface="Arial"/>
                <a:cs typeface="Arial"/>
              </a:rPr>
              <a:t>окиси этилена</a:t>
            </a:r>
            <a:endParaRPr dirty="0">
              <a:latin typeface="Arial"/>
              <a:cs typeface="Arial"/>
            </a:endParaRPr>
          </a:p>
          <a:p>
            <a:pPr marL="29718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Char char="•"/>
              <a:tabLst>
                <a:tab pos="297180" algn="l"/>
                <a:tab pos="297815" algn="l"/>
              </a:tabLst>
            </a:pPr>
            <a:r>
              <a:rPr lang="ru-RU" spc="-5" dirty="0" smtClean="0">
                <a:latin typeface="Arial"/>
                <a:cs typeface="Arial"/>
              </a:rPr>
              <a:t>Получен из </a:t>
            </a:r>
            <a:r>
              <a:rPr lang="ru-RU" spc="-5" dirty="0">
                <a:latin typeface="Arial"/>
                <a:cs typeface="Arial"/>
              </a:rPr>
              <a:t>природного сырья</a:t>
            </a:r>
            <a:endParaRPr dirty="0" smtClean="0">
              <a:latin typeface="Arial"/>
              <a:cs typeface="Arial"/>
            </a:endParaRPr>
          </a:p>
          <a:p>
            <a:pPr marL="276860" indent="-264160">
              <a:lnSpc>
                <a:spcPct val="100000"/>
              </a:lnSpc>
              <a:spcBef>
                <a:spcPts val="1215"/>
              </a:spcBef>
              <a:buClr>
                <a:srgbClr val="006FC0"/>
              </a:buClr>
              <a:buFont typeface="Arial"/>
              <a:buChar char="•"/>
              <a:tabLst>
                <a:tab pos="276860" algn="l"/>
                <a:tab pos="277495" algn="l"/>
              </a:tabLst>
            </a:pPr>
            <a:r>
              <a:rPr lang="ru-RU" b="1" spc="-10" dirty="0" err="1" smtClean="0">
                <a:latin typeface="Arial"/>
                <a:cs typeface="Arial"/>
              </a:rPr>
              <a:t>Биоразлагаемый</a:t>
            </a:r>
            <a:endParaRPr dirty="0" smtClean="0">
              <a:latin typeface="Arial"/>
              <a:cs typeface="Arial"/>
            </a:endParaRPr>
          </a:p>
          <a:p>
            <a:pPr marL="27686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Char char="•"/>
              <a:tabLst>
                <a:tab pos="276860" algn="l"/>
                <a:tab pos="277495" algn="l"/>
              </a:tabLst>
            </a:pPr>
            <a:r>
              <a:rPr lang="ru-RU" dirty="0" smtClean="0">
                <a:latin typeface="Arial"/>
                <a:cs typeface="Arial"/>
              </a:rPr>
              <a:t>Хорошая эффективность</a:t>
            </a:r>
            <a:endParaRPr lang="ru-RU" spc="-270" dirty="0" smtClean="0">
              <a:latin typeface="Arial"/>
              <a:cs typeface="Arial"/>
            </a:endParaRPr>
          </a:p>
          <a:p>
            <a:pPr marL="27686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Char char="•"/>
              <a:tabLst>
                <a:tab pos="276860" algn="l"/>
                <a:tab pos="277495" algn="l"/>
              </a:tabLst>
            </a:pPr>
            <a:r>
              <a:rPr lang="ru-RU" spc="-10" dirty="0" smtClean="0">
                <a:latin typeface="Arial"/>
                <a:cs typeface="Arial"/>
              </a:rPr>
              <a:t>Без консервантов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4200" y="2133074"/>
            <a:ext cx="229998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805">
              <a:lnSpc>
                <a:spcPts val="2190"/>
              </a:lnSpc>
            </a:pPr>
            <a:r>
              <a:rPr lang="en-US" b="1" spc="-5" dirty="0" err="1">
                <a:solidFill>
                  <a:srgbClr val="4FA735"/>
                </a:solidFill>
                <a:latin typeface="Arial"/>
                <a:cs typeface="Arial"/>
              </a:rPr>
              <a:t>BergaSoft</a:t>
            </a:r>
            <a:r>
              <a:rPr lang="en-US" b="1" spc="-110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4FA735"/>
                </a:solidFill>
                <a:latin typeface="Arial"/>
                <a:cs typeface="Arial"/>
              </a:rPr>
              <a:t>SCG</a:t>
            </a:r>
            <a:r>
              <a:rPr lang="en-US" b="1" spc="-130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4FA735"/>
                </a:solidFill>
                <a:latin typeface="Arial"/>
                <a:cs typeface="Arial"/>
              </a:rPr>
              <a:t>22</a:t>
            </a:r>
            <a:r>
              <a:rPr lang="en-US" b="1" spc="-5" dirty="0" smtClean="0">
                <a:solidFill>
                  <a:srgbClr val="4FA735"/>
                </a:solidFill>
                <a:latin typeface="Arial"/>
                <a:cs typeface="Arial"/>
              </a:rPr>
              <a:t>:</a:t>
            </a:r>
            <a:endParaRPr lang="en-US" b="1" spc="-5" dirty="0">
              <a:solidFill>
                <a:srgbClr val="4FA73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3040" y="1615439"/>
            <a:ext cx="1330959" cy="5242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47662" y="2530792"/>
            <a:ext cx="7347096" cy="4013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7662" y="19202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 err="1" smtClean="0">
                <a:solidFill>
                  <a:srgbClr val="4FA735"/>
                </a:solidFill>
                <a:latin typeface="Arial" panose="020B0604020202020204" pitchFamily="34" charset="0"/>
              </a:rPr>
              <a:t>BergaSoft</a:t>
            </a:r>
            <a:r>
              <a:rPr lang="en-US" sz="2000" i="1" dirty="0" smtClean="0">
                <a:solidFill>
                  <a:srgbClr val="4FA735"/>
                </a:solidFill>
                <a:latin typeface="Arial" panose="020B0604020202020204" pitchFamily="34" charset="0"/>
              </a:rPr>
              <a:t> SCI 80 </a:t>
            </a:r>
            <a:endParaRPr lang="en-US" sz="2000" dirty="0">
              <a:solidFill>
                <a:srgbClr val="4FA73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1" name="object 8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5607" y="2438400"/>
            <a:ext cx="9105286" cy="4191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7662" y="19202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 err="1" smtClean="0">
                <a:solidFill>
                  <a:srgbClr val="4FA735"/>
                </a:solidFill>
                <a:latin typeface="Arial" panose="020B0604020202020204" pitchFamily="34" charset="0"/>
              </a:rPr>
              <a:t>BergaSoft</a:t>
            </a:r>
            <a:r>
              <a:rPr lang="en-US" sz="2000" i="1" dirty="0" smtClean="0">
                <a:solidFill>
                  <a:srgbClr val="4FA735"/>
                </a:solidFill>
                <a:latin typeface="Arial" panose="020B0604020202020204" pitchFamily="34" charset="0"/>
              </a:rPr>
              <a:t> SCI 80 </a:t>
            </a:r>
            <a:endParaRPr lang="en-US" sz="2000" dirty="0">
              <a:solidFill>
                <a:srgbClr val="4FA73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679" y="2438400"/>
            <a:ext cx="7172959" cy="3962400"/>
          </a:xfrm>
          <a:custGeom>
            <a:avLst/>
            <a:gdLst/>
            <a:ahLst/>
            <a:cxnLst/>
            <a:rect l="l" t="t" r="r" b="b"/>
            <a:pathLst>
              <a:path w="7172959" h="3962400">
                <a:moveTo>
                  <a:pt x="0" y="3962400"/>
                </a:moveTo>
                <a:lnTo>
                  <a:pt x="7172959" y="3962400"/>
                </a:lnTo>
                <a:lnTo>
                  <a:pt x="7172959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ln w="10170">
            <a:solidFill>
              <a:srgbClr val="009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3722" y="3626642"/>
            <a:ext cx="3103878" cy="2484598"/>
          </a:xfrm>
          <a:custGeom>
            <a:avLst/>
            <a:gdLst/>
            <a:ahLst/>
            <a:cxnLst/>
            <a:rect l="l" t="t" r="r" b="b"/>
            <a:pathLst>
              <a:path w="3058159" h="2306320">
                <a:moveTo>
                  <a:pt x="0" y="384428"/>
                </a:moveTo>
                <a:lnTo>
                  <a:pt x="2994" y="336201"/>
                </a:lnTo>
                <a:lnTo>
                  <a:pt x="11739" y="289762"/>
                </a:lnTo>
                <a:lnTo>
                  <a:pt x="25872" y="245473"/>
                </a:lnTo>
                <a:lnTo>
                  <a:pt x="45036" y="203693"/>
                </a:lnTo>
                <a:lnTo>
                  <a:pt x="68868" y="164783"/>
                </a:lnTo>
                <a:lnTo>
                  <a:pt x="97010" y="129102"/>
                </a:lnTo>
                <a:lnTo>
                  <a:pt x="129102" y="97010"/>
                </a:lnTo>
                <a:lnTo>
                  <a:pt x="164783" y="68868"/>
                </a:lnTo>
                <a:lnTo>
                  <a:pt x="203693" y="45036"/>
                </a:lnTo>
                <a:lnTo>
                  <a:pt x="245473" y="25872"/>
                </a:lnTo>
                <a:lnTo>
                  <a:pt x="289762" y="11739"/>
                </a:lnTo>
                <a:lnTo>
                  <a:pt x="336201" y="2994"/>
                </a:lnTo>
                <a:lnTo>
                  <a:pt x="384428" y="0"/>
                </a:lnTo>
                <a:lnTo>
                  <a:pt x="2673730" y="0"/>
                </a:lnTo>
                <a:lnTo>
                  <a:pt x="2721958" y="2994"/>
                </a:lnTo>
                <a:lnTo>
                  <a:pt x="2768397" y="11739"/>
                </a:lnTo>
                <a:lnTo>
                  <a:pt x="2812686" y="25872"/>
                </a:lnTo>
                <a:lnTo>
                  <a:pt x="2854466" y="45036"/>
                </a:lnTo>
                <a:lnTo>
                  <a:pt x="2893376" y="68868"/>
                </a:lnTo>
                <a:lnTo>
                  <a:pt x="2929057" y="97010"/>
                </a:lnTo>
                <a:lnTo>
                  <a:pt x="2961149" y="129102"/>
                </a:lnTo>
                <a:lnTo>
                  <a:pt x="2989291" y="164783"/>
                </a:lnTo>
                <a:lnTo>
                  <a:pt x="3013123" y="203693"/>
                </a:lnTo>
                <a:lnTo>
                  <a:pt x="3032287" y="245473"/>
                </a:lnTo>
                <a:lnTo>
                  <a:pt x="3046420" y="289762"/>
                </a:lnTo>
                <a:lnTo>
                  <a:pt x="3055165" y="336201"/>
                </a:lnTo>
                <a:lnTo>
                  <a:pt x="3058159" y="384428"/>
                </a:lnTo>
                <a:lnTo>
                  <a:pt x="3058159" y="1921890"/>
                </a:lnTo>
                <a:lnTo>
                  <a:pt x="3055165" y="1970118"/>
                </a:lnTo>
                <a:lnTo>
                  <a:pt x="3046420" y="2016557"/>
                </a:lnTo>
                <a:lnTo>
                  <a:pt x="3032287" y="2060846"/>
                </a:lnTo>
                <a:lnTo>
                  <a:pt x="3013123" y="2102626"/>
                </a:lnTo>
                <a:lnTo>
                  <a:pt x="2989291" y="2141536"/>
                </a:lnTo>
                <a:lnTo>
                  <a:pt x="2961149" y="2177217"/>
                </a:lnTo>
                <a:lnTo>
                  <a:pt x="2929057" y="2209309"/>
                </a:lnTo>
                <a:lnTo>
                  <a:pt x="2893376" y="2237451"/>
                </a:lnTo>
                <a:lnTo>
                  <a:pt x="2854466" y="2261283"/>
                </a:lnTo>
                <a:lnTo>
                  <a:pt x="2812686" y="2280447"/>
                </a:lnTo>
                <a:lnTo>
                  <a:pt x="2768397" y="2294580"/>
                </a:lnTo>
                <a:lnTo>
                  <a:pt x="2721958" y="2303325"/>
                </a:lnTo>
                <a:lnTo>
                  <a:pt x="2673730" y="2306320"/>
                </a:lnTo>
                <a:lnTo>
                  <a:pt x="384428" y="2306320"/>
                </a:lnTo>
                <a:lnTo>
                  <a:pt x="336201" y="2303325"/>
                </a:lnTo>
                <a:lnTo>
                  <a:pt x="289762" y="2294580"/>
                </a:lnTo>
                <a:lnTo>
                  <a:pt x="245473" y="2280447"/>
                </a:lnTo>
                <a:lnTo>
                  <a:pt x="203693" y="2261283"/>
                </a:lnTo>
                <a:lnTo>
                  <a:pt x="164783" y="2237451"/>
                </a:lnTo>
                <a:lnTo>
                  <a:pt x="129102" y="2209309"/>
                </a:lnTo>
                <a:lnTo>
                  <a:pt x="97010" y="2177217"/>
                </a:lnTo>
                <a:lnTo>
                  <a:pt x="68868" y="2141536"/>
                </a:lnTo>
                <a:lnTo>
                  <a:pt x="45036" y="2102626"/>
                </a:lnTo>
                <a:lnTo>
                  <a:pt x="25872" y="2060846"/>
                </a:lnTo>
                <a:lnTo>
                  <a:pt x="11739" y="2016557"/>
                </a:lnTo>
                <a:lnTo>
                  <a:pt x="2994" y="1970118"/>
                </a:lnTo>
                <a:lnTo>
                  <a:pt x="0" y="1921890"/>
                </a:lnTo>
                <a:lnTo>
                  <a:pt x="0" y="384428"/>
                </a:lnTo>
                <a:close/>
              </a:path>
            </a:pathLst>
          </a:custGeom>
          <a:ln w="10170">
            <a:solidFill>
              <a:srgbClr val="4FA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09439" y="3814500"/>
            <a:ext cx="3027935" cy="2141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2190"/>
              </a:lnSpc>
            </a:pPr>
            <a:r>
              <a:rPr sz="1850" b="1" spc="-5" dirty="0">
                <a:solidFill>
                  <a:srgbClr val="0092D2"/>
                </a:solidFill>
                <a:latin typeface="Arial"/>
                <a:cs typeface="Arial"/>
              </a:rPr>
              <a:t>BergaSoft </a:t>
            </a:r>
            <a:r>
              <a:rPr sz="1850" b="1" spc="-10" dirty="0">
                <a:solidFill>
                  <a:srgbClr val="0092D2"/>
                </a:solidFill>
                <a:latin typeface="Arial"/>
                <a:cs typeface="Arial"/>
              </a:rPr>
              <a:t>SCI</a:t>
            </a:r>
            <a:r>
              <a:rPr sz="1850" b="1" spc="-440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0092D2"/>
                </a:solidFill>
                <a:latin typeface="Arial"/>
                <a:cs typeface="Arial"/>
              </a:rPr>
              <a:t>80 </a:t>
            </a:r>
            <a:r>
              <a:rPr sz="1850" b="1" spc="-5" dirty="0">
                <a:solidFill>
                  <a:srgbClr val="0092D2"/>
                </a:solidFill>
                <a:latin typeface="Arial"/>
                <a:cs typeface="Arial"/>
              </a:rPr>
              <a:t>:</a:t>
            </a:r>
            <a:endParaRPr sz="1850" dirty="0">
              <a:latin typeface="Arial"/>
              <a:cs typeface="Arial"/>
            </a:endParaRPr>
          </a:p>
          <a:p>
            <a:pPr marL="80010">
              <a:lnSpc>
                <a:spcPts val="2190"/>
              </a:lnSpc>
            </a:pPr>
            <a:r>
              <a:rPr lang="ru-RU" sz="1850" i="1" spc="-10" dirty="0" smtClean="0">
                <a:solidFill>
                  <a:srgbClr val="4FA735"/>
                </a:solidFill>
                <a:latin typeface="Arial"/>
                <a:cs typeface="Arial"/>
              </a:rPr>
              <a:t>натрий </a:t>
            </a:r>
            <a:r>
              <a:rPr lang="ru-RU" sz="1850" i="1" spc="-10" dirty="0" err="1" smtClean="0">
                <a:solidFill>
                  <a:srgbClr val="4FA735"/>
                </a:solidFill>
                <a:latin typeface="Arial"/>
                <a:cs typeface="Arial"/>
              </a:rPr>
              <a:t>кокоил</a:t>
            </a:r>
            <a:r>
              <a:rPr lang="ru-RU" sz="1850" i="1" spc="-10" dirty="0" smtClean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lang="ru-RU" sz="1850" i="1" spc="-10" dirty="0" err="1">
                <a:solidFill>
                  <a:srgbClr val="4FA735"/>
                </a:solidFill>
                <a:latin typeface="Arial"/>
                <a:cs typeface="Arial"/>
              </a:rPr>
              <a:t>изоцианат</a:t>
            </a:r>
            <a:endParaRPr sz="1850" dirty="0">
              <a:latin typeface="Arial"/>
              <a:cs typeface="Arial"/>
            </a:endParaRPr>
          </a:p>
          <a:p>
            <a:pPr marL="276860" indent="-264160">
              <a:lnSpc>
                <a:spcPts val="2190"/>
              </a:lnSpc>
              <a:spcBef>
                <a:spcPts val="1295"/>
              </a:spcBef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uk-UA" sz="1400" spc="-35" dirty="0" err="1" smtClean="0">
                <a:latin typeface="Arial"/>
                <a:cs typeface="Arial"/>
              </a:rPr>
              <a:t>Подходит</a:t>
            </a:r>
            <a:r>
              <a:rPr lang="uk-UA" sz="1400" spc="-35" dirty="0" smtClean="0">
                <a:latin typeface="Arial"/>
                <a:cs typeface="Arial"/>
              </a:rPr>
              <a:t> для </a:t>
            </a:r>
            <a:r>
              <a:rPr lang="uk-UA" sz="1400" spc="-35" dirty="0" err="1" smtClean="0">
                <a:latin typeface="Arial"/>
                <a:cs typeface="Arial"/>
              </a:rPr>
              <a:t>синтетического</a:t>
            </a:r>
            <a:r>
              <a:rPr lang="uk-UA" sz="1400" spc="-35" dirty="0" smtClean="0">
                <a:latin typeface="Arial"/>
                <a:cs typeface="Arial"/>
              </a:rPr>
              <a:t> кускового </a:t>
            </a:r>
            <a:r>
              <a:rPr lang="ru-RU" sz="1400" spc="-35" dirty="0" smtClean="0">
                <a:latin typeface="Arial"/>
                <a:cs typeface="Arial"/>
              </a:rPr>
              <a:t>мыла</a:t>
            </a:r>
            <a:endParaRPr sz="1400" dirty="0">
              <a:latin typeface="Arial"/>
              <a:cs typeface="Arial"/>
            </a:endParaRPr>
          </a:p>
          <a:p>
            <a:pPr marL="276860" indent="-264160">
              <a:lnSpc>
                <a:spcPts val="2165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spc="-40" dirty="0">
                <a:latin typeface="Arial"/>
                <a:cs typeface="Arial"/>
              </a:rPr>
              <a:t>Высококонцентрированный</a:t>
            </a:r>
            <a:endParaRPr sz="1400" dirty="0">
              <a:latin typeface="Arial"/>
              <a:cs typeface="Arial"/>
            </a:endParaRPr>
          </a:p>
          <a:p>
            <a:pPr marL="276860" indent="-264160">
              <a:lnSpc>
                <a:spcPts val="2165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uk-UA" sz="1400" spc="-15" dirty="0" err="1" smtClean="0">
                <a:latin typeface="Arial"/>
                <a:cs typeface="Arial"/>
              </a:rPr>
              <a:t>Защита</a:t>
            </a:r>
            <a:r>
              <a:rPr lang="uk-UA" sz="1400" spc="-15" dirty="0" smtClean="0">
                <a:latin typeface="Arial"/>
                <a:cs typeface="Arial"/>
              </a:rPr>
              <a:t> </a:t>
            </a:r>
            <a:r>
              <a:rPr lang="uk-UA" sz="1400" spc="-15" dirty="0" err="1" smtClean="0">
                <a:latin typeface="Arial"/>
                <a:cs typeface="Arial"/>
              </a:rPr>
              <a:t>цвета</a:t>
            </a:r>
            <a:endParaRPr sz="1400" dirty="0">
              <a:latin typeface="Arial"/>
              <a:cs typeface="Arial"/>
            </a:endParaRPr>
          </a:p>
          <a:p>
            <a:pPr marL="276860" indent="-264160">
              <a:lnSpc>
                <a:spcPts val="2190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spc="-30" dirty="0" smtClean="0">
                <a:latin typeface="Arial"/>
                <a:cs typeface="Arial"/>
              </a:rPr>
              <a:t>Отличные тактильные ощущения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3040" y="1615439"/>
            <a:ext cx="1330959" cy="5242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414401" y="2715101"/>
            <a:ext cx="4038600" cy="2380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64160">
              <a:lnSpc>
                <a:spcPct val="100000"/>
              </a:lnSpc>
              <a:buClr>
                <a:srgbClr val="006FC0"/>
              </a:buClr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lang="ru-RU" b="1" spc="-15" dirty="0" smtClean="0">
                <a:latin typeface="Arial"/>
                <a:cs typeface="Arial"/>
              </a:rPr>
              <a:t>Мягкий</a:t>
            </a:r>
            <a:r>
              <a:rPr spc="-15" dirty="0" smtClean="0">
                <a:latin typeface="Arial"/>
                <a:cs typeface="Arial"/>
              </a:rPr>
              <a:t>-</a:t>
            </a:r>
            <a:r>
              <a:rPr lang="ru-RU" spc="-15" dirty="0" smtClean="0">
                <a:latin typeface="Arial"/>
                <a:cs typeface="Arial"/>
              </a:rPr>
              <a:t>ПАВ</a:t>
            </a:r>
            <a:endParaRPr dirty="0">
              <a:latin typeface="Arial"/>
              <a:cs typeface="Arial"/>
            </a:endParaRPr>
          </a:p>
          <a:p>
            <a:pPr marL="29718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lang="ru-RU" b="1" spc="-10" dirty="0" smtClean="0">
                <a:latin typeface="Arial"/>
                <a:cs typeface="Arial"/>
              </a:rPr>
              <a:t>Без сульфатов и </a:t>
            </a:r>
            <a:r>
              <a:rPr lang="ru-RU" b="1" dirty="0" smtClean="0">
                <a:latin typeface="Arial"/>
                <a:cs typeface="Arial"/>
              </a:rPr>
              <a:t>окиси этилена</a:t>
            </a:r>
            <a:endParaRPr dirty="0">
              <a:latin typeface="Arial"/>
              <a:cs typeface="Arial"/>
            </a:endParaRPr>
          </a:p>
          <a:p>
            <a:pPr marL="29718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Char char="•"/>
              <a:tabLst>
                <a:tab pos="297180" algn="l"/>
                <a:tab pos="297815" algn="l"/>
              </a:tabLst>
            </a:pPr>
            <a:r>
              <a:rPr lang="ru-RU" spc="-5" dirty="0" smtClean="0">
                <a:latin typeface="Arial"/>
                <a:cs typeface="Arial"/>
              </a:rPr>
              <a:t>Получен из </a:t>
            </a:r>
            <a:r>
              <a:rPr lang="ru-RU" spc="-5" dirty="0">
                <a:latin typeface="Arial"/>
                <a:cs typeface="Arial"/>
              </a:rPr>
              <a:t>природного сырья</a:t>
            </a:r>
            <a:endParaRPr dirty="0" smtClean="0">
              <a:latin typeface="Arial"/>
              <a:cs typeface="Arial"/>
            </a:endParaRPr>
          </a:p>
          <a:p>
            <a:pPr marL="276860" indent="-264160">
              <a:lnSpc>
                <a:spcPct val="100000"/>
              </a:lnSpc>
              <a:spcBef>
                <a:spcPts val="1215"/>
              </a:spcBef>
              <a:buClr>
                <a:srgbClr val="006FC0"/>
              </a:buClr>
              <a:buFont typeface="Arial"/>
              <a:buChar char="•"/>
              <a:tabLst>
                <a:tab pos="276860" algn="l"/>
                <a:tab pos="277495" algn="l"/>
              </a:tabLst>
            </a:pPr>
            <a:r>
              <a:rPr lang="ru-RU" b="1" spc="-10" dirty="0" err="1" smtClean="0">
                <a:latin typeface="Arial"/>
                <a:cs typeface="Arial"/>
              </a:rPr>
              <a:t>Биоразлагаемый</a:t>
            </a:r>
            <a:endParaRPr dirty="0" smtClean="0">
              <a:latin typeface="Arial"/>
              <a:cs typeface="Arial"/>
            </a:endParaRPr>
          </a:p>
          <a:p>
            <a:pPr marL="27686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Char char="•"/>
              <a:tabLst>
                <a:tab pos="276860" algn="l"/>
                <a:tab pos="277495" algn="l"/>
              </a:tabLst>
            </a:pPr>
            <a:r>
              <a:rPr lang="ru-RU" dirty="0" smtClean="0">
                <a:latin typeface="Arial"/>
                <a:cs typeface="Arial"/>
              </a:rPr>
              <a:t>Хорошая эффективность</a:t>
            </a:r>
            <a:endParaRPr lang="ru-RU" spc="-270" dirty="0" smtClean="0">
              <a:latin typeface="Arial"/>
              <a:cs typeface="Arial"/>
            </a:endParaRPr>
          </a:p>
          <a:p>
            <a:pPr marL="27686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Char char="•"/>
              <a:tabLst>
                <a:tab pos="276860" algn="l"/>
                <a:tab pos="277495" algn="l"/>
              </a:tabLst>
            </a:pPr>
            <a:r>
              <a:rPr lang="ru-RU" spc="-10" dirty="0" smtClean="0">
                <a:latin typeface="Arial"/>
                <a:cs typeface="Arial"/>
              </a:rPr>
              <a:t>Без консервантов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1828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 err="1" smtClean="0">
                <a:solidFill>
                  <a:srgbClr val="4FA735"/>
                </a:solidFill>
                <a:latin typeface="Arial" panose="020B0604020202020204" pitchFamily="34" charset="0"/>
              </a:rPr>
              <a:t>BergaSoft</a:t>
            </a:r>
            <a:r>
              <a:rPr lang="en-US" sz="2000" i="1" dirty="0" smtClean="0">
                <a:solidFill>
                  <a:srgbClr val="4FA735"/>
                </a:solidFill>
                <a:latin typeface="Arial" panose="020B0604020202020204" pitchFamily="34" charset="0"/>
              </a:rPr>
              <a:t> SCI 80 </a:t>
            </a:r>
            <a:endParaRPr lang="en-US" sz="2000" dirty="0">
              <a:solidFill>
                <a:srgbClr val="4FA73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1" name="object 8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-1" y="2003648"/>
            <a:ext cx="9173623" cy="45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4312"/>
            <a:ext cx="9144000" cy="5313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21679" y="4612640"/>
            <a:ext cx="3322320" cy="182880"/>
          </a:xfrm>
          <a:custGeom>
            <a:avLst/>
            <a:gdLst/>
            <a:ahLst/>
            <a:cxnLst/>
            <a:rect l="l" t="t" r="r" b="b"/>
            <a:pathLst>
              <a:path w="3322320" h="182879">
                <a:moveTo>
                  <a:pt x="0" y="182880"/>
                </a:moveTo>
                <a:lnTo>
                  <a:pt x="3322319" y="182880"/>
                </a:lnTo>
                <a:lnTo>
                  <a:pt x="3322319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68C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7359" y="461264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79">
                <a:moveTo>
                  <a:pt x="0" y="182880"/>
                </a:moveTo>
                <a:lnTo>
                  <a:pt x="203200" y="182880"/>
                </a:lnTo>
                <a:lnTo>
                  <a:pt x="20320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68C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612640"/>
            <a:ext cx="5476240" cy="182880"/>
          </a:xfrm>
          <a:custGeom>
            <a:avLst/>
            <a:gdLst/>
            <a:ahLst/>
            <a:cxnLst/>
            <a:rect l="l" t="t" r="r" b="b"/>
            <a:pathLst>
              <a:path w="5476240" h="182879">
                <a:moveTo>
                  <a:pt x="0" y="182880"/>
                </a:moveTo>
                <a:lnTo>
                  <a:pt x="5476240" y="182880"/>
                </a:lnTo>
                <a:lnTo>
                  <a:pt x="547624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68C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021839"/>
            <a:ext cx="7142480" cy="1442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027" y="5130800"/>
            <a:ext cx="179641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Berg </a:t>
            </a:r>
            <a:r>
              <a:rPr sz="1600" dirty="0">
                <a:latin typeface="Arial"/>
                <a:cs typeface="Arial"/>
              </a:rPr>
              <a:t>+ </a:t>
            </a:r>
            <a:r>
              <a:rPr sz="1600" spc="-35" dirty="0">
                <a:latin typeface="Arial"/>
                <a:cs typeface="Arial"/>
              </a:rPr>
              <a:t>Schmidt </a:t>
            </a:r>
            <a:r>
              <a:rPr lang="ru-RU" sz="1600" spc="-20" dirty="0" smtClean="0">
                <a:latin typeface="Arial"/>
                <a:cs typeface="Arial"/>
              </a:rPr>
              <a:t>является членом группы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lang="ru-RU" sz="1600" spc="-25" dirty="0" smtClean="0">
                <a:latin typeface="Arial"/>
                <a:cs typeface="Arial"/>
              </a:rPr>
              <a:t>компаний </a:t>
            </a:r>
            <a:r>
              <a:rPr sz="1600" b="1" spc="-10" dirty="0" smtClean="0">
                <a:latin typeface="Arial"/>
                <a:cs typeface="Arial"/>
              </a:rPr>
              <a:t>Stern-</a:t>
            </a:r>
            <a:r>
              <a:rPr sz="1600" b="1" spc="-10" dirty="0" err="1" smtClean="0">
                <a:latin typeface="Arial"/>
                <a:cs typeface="Arial"/>
              </a:rPr>
              <a:t>Wywiol</a:t>
            </a:r>
            <a:r>
              <a:rPr sz="1600" b="1" spc="-10" dirty="0" smtClean="0">
                <a:latin typeface="Arial"/>
                <a:cs typeface="Arial"/>
              </a:rPr>
              <a:t>  </a:t>
            </a:r>
            <a:r>
              <a:rPr sz="1600" b="1" spc="-5" dirty="0">
                <a:latin typeface="Arial"/>
                <a:cs typeface="Arial"/>
              </a:rPr>
              <a:t>Gruppe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Hamburg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5039" y="4206240"/>
            <a:ext cx="833119" cy="833119"/>
          </a:xfrm>
          <a:custGeom>
            <a:avLst/>
            <a:gdLst/>
            <a:ahLst/>
            <a:cxnLst/>
            <a:rect l="l" t="t" r="r" b="b"/>
            <a:pathLst>
              <a:path w="833119" h="833120">
                <a:moveTo>
                  <a:pt x="416559" y="0"/>
                </a:moveTo>
                <a:lnTo>
                  <a:pt x="367980" y="2803"/>
                </a:lnTo>
                <a:lnTo>
                  <a:pt x="321046" y="11004"/>
                </a:lnTo>
                <a:lnTo>
                  <a:pt x="276071" y="24291"/>
                </a:lnTo>
                <a:lnTo>
                  <a:pt x="233367" y="42350"/>
                </a:lnTo>
                <a:lnTo>
                  <a:pt x="193246" y="64868"/>
                </a:lnTo>
                <a:lnTo>
                  <a:pt x="156022" y="91533"/>
                </a:lnTo>
                <a:lnTo>
                  <a:pt x="122007" y="122031"/>
                </a:lnTo>
                <a:lnTo>
                  <a:pt x="91513" y="156049"/>
                </a:lnTo>
                <a:lnTo>
                  <a:pt x="64853" y="193274"/>
                </a:lnTo>
                <a:lnTo>
                  <a:pt x="42339" y="233394"/>
                </a:lnTo>
                <a:lnTo>
                  <a:pt x="24284" y="276096"/>
                </a:lnTo>
                <a:lnTo>
                  <a:pt x="11001" y="321066"/>
                </a:lnTo>
                <a:lnTo>
                  <a:pt x="2802" y="367991"/>
                </a:lnTo>
                <a:lnTo>
                  <a:pt x="0" y="416560"/>
                </a:lnTo>
                <a:lnTo>
                  <a:pt x="2802" y="465128"/>
                </a:lnTo>
                <a:lnTo>
                  <a:pt x="11001" y="512053"/>
                </a:lnTo>
                <a:lnTo>
                  <a:pt x="24284" y="557023"/>
                </a:lnTo>
                <a:lnTo>
                  <a:pt x="42339" y="599725"/>
                </a:lnTo>
                <a:lnTo>
                  <a:pt x="64853" y="639845"/>
                </a:lnTo>
                <a:lnTo>
                  <a:pt x="91513" y="677070"/>
                </a:lnTo>
                <a:lnTo>
                  <a:pt x="122007" y="711088"/>
                </a:lnTo>
                <a:lnTo>
                  <a:pt x="156022" y="741586"/>
                </a:lnTo>
                <a:lnTo>
                  <a:pt x="193246" y="768251"/>
                </a:lnTo>
                <a:lnTo>
                  <a:pt x="233367" y="790769"/>
                </a:lnTo>
                <a:lnTo>
                  <a:pt x="276071" y="808828"/>
                </a:lnTo>
                <a:lnTo>
                  <a:pt x="321046" y="822115"/>
                </a:lnTo>
                <a:lnTo>
                  <a:pt x="367980" y="830316"/>
                </a:lnTo>
                <a:lnTo>
                  <a:pt x="416559" y="833120"/>
                </a:lnTo>
                <a:lnTo>
                  <a:pt x="465128" y="830316"/>
                </a:lnTo>
                <a:lnTo>
                  <a:pt x="512053" y="822115"/>
                </a:lnTo>
                <a:lnTo>
                  <a:pt x="557023" y="808828"/>
                </a:lnTo>
                <a:lnTo>
                  <a:pt x="599725" y="790769"/>
                </a:lnTo>
                <a:lnTo>
                  <a:pt x="639845" y="768251"/>
                </a:lnTo>
                <a:lnTo>
                  <a:pt x="677070" y="741586"/>
                </a:lnTo>
                <a:lnTo>
                  <a:pt x="711088" y="711088"/>
                </a:lnTo>
                <a:lnTo>
                  <a:pt x="741586" y="677070"/>
                </a:lnTo>
                <a:lnTo>
                  <a:pt x="768251" y="639845"/>
                </a:lnTo>
                <a:lnTo>
                  <a:pt x="790769" y="599725"/>
                </a:lnTo>
                <a:lnTo>
                  <a:pt x="808828" y="557023"/>
                </a:lnTo>
                <a:lnTo>
                  <a:pt x="822115" y="512053"/>
                </a:lnTo>
                <a:lnTo>
                  <a:pt x="830316" y="465128"/>
                </a:lnTo>
                <a:lnTo>
                  <a:pt x="833120" y="416560"/>
                </a:lnTo>
                <a:lnTo>
                  <a:pt x="830316" y="367991"/>
                </a:lnTo>
                <a:lnTo>
                  <a:pt x="822115" y="321066"/>
                </a:lnTo>
                <a:lnTo>
                  <a:pt x="808828" y="276096"/>
                </a:lnTo>
                <a:lnTo>
                  <a:pt x="790769" y="233394"/>
                </a:lnTo>
                <a:lnTo>
                  <a:pt x="768251" y="193274"/>
                </a:lnTo>
                <a:lnTo>
                  <a:pt x="741586" y="156049"/>
                </a:lnTo>
                <a:lnTo>
                  <a:pt x="711088" y="122031"/>
                </a:lnTo>
                <a:lnTo>
                  <a:pt x="677070" y="91533"/>
                </a:lnTo>
                <a:lnTo>
                  <a:pt x="639845" y="64868"/>
                </a:lnTo>
                <a:lnTo>
                  <a:pt x="599725" y="42350"/>
                </a:lnTo>
                <a:lnTo>
                  <a:pt x="557023" y="24291"/>
                </a:lnTo>
                <a:lnTo>
                  <a:pt x="512053" y="11004"/>
                </a:lnTo>
                <a:lnTo>
                  <a:pt x="465128" y="2803"/>
                </a:lnTo>
                <a:lnTo>
                  <a:pt x="416559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40279" y="5130800"/>
            <a:ext cx="161353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</a:pPr>
            <a:r>
              <a:rPr lang="ru-RU" sz="1600" spc="-40" dirty="0" smtClean="0">
                <a:latin typeface="Arial"/>
                <a:cs typeface="Arial"/>
              </a:rPr>
              <a:t>Группа компаний </a:t>
            </a:r>
            <a:r>
              <a:rPr lang="ru-RU" sz="1600" b="1" spc="-40" dirty="0" smtClean="0">
                <a:latin typeface="Arial"/>
                <a:cs typeface="Arial"/>
              </a:rPr>
              <a:t>независима</a:t>
            </a:r>
            <a:r>
              <a:rPr lang="ru-RU" sz="1600" spc="-40" dirty="0" smtClean="0">
                <a:latin typeface="Arial"/>
                <a:cs typeface="Arial"/>
              </a:rPr>
              <a:t> и управляется </a:t>
            </a:r>
            <a:r>
              <a:rPr lang="ru-RU" sz="1600" spc="-40" dirty="0" smtClean="0">
                <a:latin typeface="Arial"/>
                <a:cs typeface="Arial"/>
              </a:rPr>
              <a:t>одним </a:t>
            </a:r>
            <a:r>
              <a:rPr lang="ru-RU" sz="1600" b="1" spc="-40" dirty="0" smtClean="0">
                <a:latin typeface="Arial"/>
                <a:cs typeface="Arial"/>
              </a:rPr>
              <a:t>собственником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29279" y="4206240"/>
            <a:ext cx="833119" cy="833119"/>
          </a:xfrm>
          <a:custGeom>
            <a:avLst/>
            <a:gdLst/>
            <a:ahLst/>
            <a:cxnLst/>
            <a:rect l="l" t="t" r="r" b="b"/>
            <a:pathLst>
              <a:path w="833120" h="833120">
                <a:moveTo>
                  <a:pt x="416559" y="0"/>
                </a:moveTo>
                <a:lnTo>
                  <a:pt x="367991" y="2803"/>
                </a:lnTo>
                <a:lnTo>
                  <a:pt x="321066" y="11004"/>
                </a:lnTo>
                <a:lnTo>
                  <a:pt x="276096" y="24291"/>
                </a:lnTo>
                <a:lnTo>
                  <a:pt x="233394" y="42350"/>
                </a:lnTo>
                <a:lnTo>
                  <a:pt x="193274" y="64868"/>
                </a:lnTo>
                <a:lnTo>
                  <a:pt x="156049" y="91533"/>
                </a:lnTo>
                <a:lnTo>
                  <a:pt x="122031" y="122031"/>
                </a:lnTo>
                <a:lnTo>
                  <a:pt x="91533" y="156049"/>
                </a:lnTo>
                <a:lnTo>
                  <a:pt x="64868" y="193274"/>
                </a:lnTo>
                <a:lnTo>
                  <a:pt x="42350" y="233394"/>
                </a:lnTo>
                <a:lnTo>
                  <a:pt x="24291" y="276096"/>
                </a:lnTo>
                <a:lnTo>
                  <a:pt x="11004" y="321066"/>
                </a:lnTo>
                <a:lnTo>
                  <a:pt x="2803" y="367991"/>
                </a:lnTo>
                <a:lnTo>
                  <a:pt x="0" y="416560"/>
                </a:lnTo>
                <a:lnTo>
                  <a:pt x="2803" y="465128"/>
                </a:lnTo>
                <a:lnTo>
                  <a:pt x="11004" y="512053"/>
                </a:lnTo>
                <a:lnTo>
                  <a:pt x="24291" y="557023"/>
                </a:lnTo>
                <a:lnTo>
                  <a:pt x="42350" y="599725"/>
                </a:lnTo>
                <a:lnTo>
                  <a:pt x="64868" y="639845"/>
                </a:lnTo>
                <a:lnTo>
                  <a:pt x="91533" y="677070"/>
                </a:lnTo>
                <a:lnTo>
                  <a:pt x="122031" y="711088"/>
                </a:lnTo>
                <a:lnTo>
                  <a:pt x="156049" y="741586"/>
                </a:lnTo>
                <a:lnTo>
                  <a:pt x="193274" y="768251"/>
                </a:lnTo>
                <a:lnTo>
                  <a:pt x="233394" y="790769"/>
                </a:lnTo>
                <a:lnTo>
                  <a:pt x="276096" y="808828"/>
                </a:lnTo>
                <a:lnTo>
                  <a:pt x="321066" y="822115"/>
                </a:lnTo>
                <a:lnTo>
                  <a:pt x="367991" y="830316"/>
                </a:lnTo>
                <a:lnTo>
                  <a:pt x="416559" y="833120"/>
                </a:lnTo>
                <a:lnTo>
                  <a:pt x="465128" y="830316"/>
                </a:lnTo>
                <a:lnTo>
                  <a:pt x="512053" y="822115"/>
                </a:lnTo>
                <a:lnTo>
                  <a:pt x="557023" y="808828"/>
                </a:lnTo>
                <a:lnTo>
                  <a:pt x="599725" y="790769"/>
                </a:lnTo>
                <a:lnTo>
                  <a:pt x="639845" y="768251"/>
                </a:lnTo>
                <a:lnTo>
                  <a:pt x="677070" y="741586"/>
                </a:lnTo>
                <a:lnTo>
                  <a:pt x="711088" y="711088"/>
                </a:lnTo>
                <a:lnTo>
                  <a:pt x="741586" y="677070"/>
                </a:lnTo>
                <a:lnTo>
                  <a:pt x="768251" y="639845"/>
                </a:lnTo>
                <a:lnTo>
                  <a:pt x="790769" y="599725"/>
                </a:lnTo>
                <a:lnTo>
                  <a:pt x="808828" y="557023"/>
                </a:lnTo>
                <a:lnTo>
                  <a:pt x="822115" y="512053"/>
                </a:lnTo>
                <a:lnTo>
                  <a:pt x="830316" y="465128"/>
                </a:lnTo>
                <a:lnTo>
                  <a:pt x="833119" y="416560"/>
                </a:lnTo>
                <a:lnTo>
                  <a:pt x="830316" y="367991"/>
                </a:lnTo>
                <a:lnTo>
                  <a:pt x="822115" y="321066"/>
                </a:lnTo>
                <a:lnTo>
                  <a:pt x="808828" y="276096"/>
                </a:lnTo>
                <a:lnTo>
                  <a:pt x="790769" y="233394"/>
                </a:lnTo>
                <a:lnTo>
                  <a:pt x="768251" y="193274"/>
                </a:lnTo>
                <a:lnTo>
                  <a:pt x="741586" y="156049"/>
                </a:lnTo>
                <a:lnTo>
                  <a:pt x="711088" y="122031"/>
                </a:lnTo>
                <a:lnTo>
                  <a:pt x="677070" y="91533"/>
                </a:lnTo>
                <a:lnTo>
                  <a:pt x="639845" y="64868"/>
                </a:lnTo>
                <a:lnTo>
                  <a:pt x="599725" y="42350"/>
                </a:lnTo>
                <a:lnTo>
                  <a:pt x="557023" y="24291"/>
                </a:lnTo>
                <a:lnTo>
                  <a:pt x="512053" y="11004"/>
                </a:lnTo>
                <a:lnTo>
                  <a:pt x="465128" y="2803"/>
                </a:lnTo>
                <a:lnTo>
                  <a:pt x="416559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23459" y="5130800"/>
            <a:ext cx="179197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lang="ru-RU" sz="1600" spc="-50" dirty="0" smtClean="0">
                <a:latin typeface="Arial"/>
                <a:cs typeface="Arial"/>
              </a:rPr>
              <a:t>Количество сотрудников: приблизительно </a:t>
            </a:r>
            <a:r>
              <a:rPr lang="ru-RU" sz="1600" b="1" spc="-50" dirty="0" smtClean="0">
                <a:latin typeface="Arial"/>
                <a:cs typeface="Arial"/>
              </a:rPr>
              <a:t>1000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03520" y="4206240"/>
            <a:ext cx="833119" cy="833119"/>
          </a:xfrm>
          <a:custGeom>
            <a:avLst/>
            <a:gdLst/>
            <a:ahLst/>
            <a:cxnLst/>
            <a:rect l="l" t="t" r="r" b="b"/>
            <a:pathLst>
              <a:path w="833120" h="833120">
                <a:moveTo>
                  <a:pt x="416559" y="0"/>
                </a:moveTo>
                <a:lnTo>
                  <a:pt x="367991" y="2803"/>
                </a:lnTo>
                <a:lnTo>
                  <a:pt x="321066" y="11004"/>
                </a:lnTo>
                <a:lnTo>
                  <a:pt x="276096" y="24291"/>
                </a:lnTo>
                <a:lnTo>
                  <a:pt x="233394" y="42350"/>
                </a:lnTo>
                <a:lnTo>
                  <a:pt x="193274" y="64868"/>
                </a:lnTo>
                <a:lnTo>
                  <a:pt x="156049" y="91533"/>
                </a:lnTo>
                <a:lnTo>
                  <a:pt x="122031" y="122031"/>
                </a:lnTo>
                <a:lnTo>
                  <a:pt x="91533" y="156049"/>
                </a:lnTo>
                <a:lnTo>
                  <a:pt x="64868" y="193274"/>
                </a:lnTo>
                <a:lnTo>
                  <a:pt x="42350" y="233394"/>
                </a:lnTo>
                <a:lnTo>
                  <a:pt x="24291" y="276096"/>
                </a:lnTo>
                <a:lnTo>
                  <a:pt x="11004" y="321066"/>
                </a:lnTo>
                <a:lnTo>
                  <a:pt x="2803" y="367991"/>
                </a:lnTo>
                <a:lnTo>
                  <a:pt x="0" y="416560"/>
                </a:lnTo>
                <a:lnTo>
                  <a:pt x="2803" y="465128"/>
                </a:lnTo>
                <a:lnTo>
                  <a:pt x="11004" y="512053"/>
                </a:lnTo>
                <a:lnTo>
                  <a:pt x="24291" y="557023"/>
                </a:lnTo>
                <a:lnTo>
                  <a:pt x="42350" y="599725"/>
                </a:lnTo>
                <a:lnTo>
                  <a:pt x="64868" y="639845"/>
                </a:lnTo>
                <a:lnTo>
                  <a:pt x="91533" y="677070"/>
                </a:lnTo>
                <a:lnTo>
                  <a:pt x="122031" y="711088"/>
                </a:lnTo>
                <a:lnTo>
                  <a:pt x="156049" y="741586"/>
                </a:lnTo>
                <a:lnTo>
                  <a:pt x="193274" y="768251"/>
                </a:lnTo>
                <a:lnTo>
                  <a:pt x="233394" y="790769"/>
                </a:lnTo>
                <a:lnTo>
                  <a:pt x="276096" y="808828"/>
                </a:lnTo>
                <a:lnTo>
                  <a:pt x="321066" y="822115"/>
                </a:lnTo>
                <a:lnTo>
                  <a:pt x="367991" y="830316"/>
                </a:lnTo>
                <a:lnTo>
                  <a:pt x="416559" y="833120"/>
                </a:lnTo>
                <a:lnTo>
                  <a:pt x="465128" y="830316"/>
                </a:lnTo>
                <a:lnTo>
                  <a:pt x="512053" y="822115"/>
                </a:lnTo>
                <a:lnTo>
                  <a:pt x="557023" y="808828"/>
                </a:lnTo>
                <a:lnTo>
                  <a:pt x="599725" y="790769"/>
                </a:lnTo>
                <a:lnTo>
                  <a:pt x="639845" y="768251"/>
                </a:lnTo>
                <a:lnTo>
                  <a:pt x="677070" y="741586"/>
                </a:lnTo>
                <a:lnTo>
                  <a:pt x="711088" y="711088"/>
                </a:lnTo>
                <a:lnTo>
                  <a:pt x="741586" y="677070"/>
                </a:lnTo>
                <a:lnTo>
                  <a:pt x="768251" y="639845"/>
                </a:lnTo>
                <a:lnTo>
                  <a:pt x="790769" y="599725"/>
                </a:lnTo>
                <a:lnTo>
                  <a:pt x="808828" y="557023"/>
                </a:lnTo>
                <a:lnTo>
                  <a:pt x="822115" y="512053"/>
                </a:lnTo>
                <a:lnTo>
                  <a:pt x="830316" y="465128"/>
                </a:lnTo>
                <a:lnTo>
                  <a:pt x="833119" y="416560"/>
                </a:lnTo>
                <a:lnTo>
                  <a:pt x="830316" y="367991"/>
                </a:lnTo>
                <a:lnTo>
                  <a:pt x="822115" y="321066"/>
                </a:lnTo>
                <a:lnTo>
                  <a:pt x="808828" y="276096"/>
                </a:lnTo>
                <a:lnTo>
                  <a:pt x="790769" y="233394"/>
                </a:lnTo>
                <a:lnTo>
                  <a:pt x="768251" y="193274"/>
                </a:lnTo>
                <a:lnTo>
                  <a:pt x="741586" y="156049"/>
                </a:lnTo>
                <a:lnTo>
                  <a:pt x="711088" y="122031"/>
                </a:lnTo>
                <a:lnTo>
                  <a:pt x="677070" y="91533"/>
                </a:lnTo>
                <a:lnTo>
                  <a:pt x="639845" y="64868"/>
                </a:lnTo>
                <a:lnTo>
                  <a:pt x="599725" y="42350"/>
                </a:lnTo>
                <a:lnTo>
                  <a:pt x="557023" y="24291"/>
                </a:lnTo>
                <a:lnTo>
                  <a:pt x="512053" y="11004"/>
                </a:lnTo>
                <a:lnTo>
                  <a:pt x="465128" y="2803"/>
                </a:lnTo>
                <a:lnTo>
                  <a:pt x="416559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89520" y="5130800"/>
            <a:ext cx="160655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lang="ru-RU" sz="1600" b="1" spc="-5" dirty="0" smtClean="0">
                <a:latin typeface="Arial"/>
                <a:cs typeface="Arial"/>
              </a:rPr>
              <a:t>27 компаний в Германия и за рубежом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67600" y="4257040"/>
            <a:ext cx="833119" cy="833119"/>
          </a:xfrm>
          <a:custGeom>
            <a:avLst/>
            <a:gdLst/>
            <a:ahLst/>
            <a:cxnLst/>
            <a:rect l="l" t="t" r="r" b="b"/>
            <a:pathLst>
              <a:path w="833120" h="833120">
                <a:moveTo>
                  <a:pt x="416559" y="0"/>
                </a:moveTo>
                <a:lnTo>
                  <a:pt x="367991" y="2803"/>
                </a:lnTo>
                <a:lnTo>
                  <a:pt x="321066" y="11004"/>
                </a:lnTo>
                <a:lnTo>
                  <a:pt x="276096" y="24291"/>
                </a:lnTo>
                <a:lnTo>
                  <a:pt x="233394" y="42350"/>
                </a:lnTo>
                <a:lnTo>
                  <a:pt x="193274" y="64868"/>
                </a:lnTo>
                <a:lnTo>
                  <a:pt x="156049" y="91533"/>
                </a:lnTo>
                <a:lnTo>
                  <a:pt x="122031" y="122031"/>
                </a:lnTo>
                <a:lnTo>
                  <a:pt x="91533" y="156049"/>
                </a:lnTo>
                <a:lnTo>
                  <a:pt x="64868" y="193274"/>
                </a:lnTo>
                <a:lnTo>
                  <a:pt x="42350" y="233394"/>
                </a:lnTo>
                <a:lnTo>
                  <a:pt x="24291" y="276096"/>
                </a:lnTo>
                <a:lnTo>
                  <a:pt x="11004" y="321066"/>
                </a:lnTo>
                <a:lnTo>
                  <a:pt x="2803" y="367991"/>
                </a:lnTo>
                <a:lnTo>
                  <a:pt x="0" y="416560"/>
                </a:lnTo>
                <a:lnTo>
                  <a:pt x="2803" y="465128"/>
                </a:lnTo>
                <a:lnTo>
                  <a:pt x="11004" y="512053"/>
                </a:lnTo>
                <a:lnTo>
                  <a:pt x="24291" y="557023"/>
                </a:lnTo>
                <a:lnTo>
                  <a:pt x="42350" y="599725"/>
                </a:lnTo>
                <a:lnTo>
                  <a:pt x="64868" y="639845"/>
                </a:lnTo>
                <a:lnTo>
                  <a:pt x="91533" y="677070"/>
                </a:lnTo>
                <a:lnTo>
                  <a:pt x="122031" y="711088"/>
                </a:lnTo>
                <a:lnTo>
                  <a:pt x="156049" y="741586"/>
                </a:lnTo>
                <a:lnTo>
                  <a:pt x="193274" y="768251"/>
                </a:lnTo>
                <a:lnTo>
                  <a:pt x="233394" y="790769"/>
                </a:lnTo>
                <a:lnTo>
                  <a:pt x="276096" y="808828"/>
                </a:lnTo>
                <a:lnTo>
                  <a:pt x="321066" y="822115"/>
                </a:lnTo>
                <a:lnTo>
                  <a:pt x="367991" y="830316"/>
                </a:lnTo>
                <a:lnTo>
                  <a:pt x="416559" y="833120"/>
                </a:lnTo>
                <a:lnTo>
                  <a:pt x="465128" y="830316"/>
                </a:lnTo>
                <a:lnTo>
                  <a:pt x="512053" y="822115"/>
                </a:lnTo>
                <a:lnTo>
                  <a:pt x="557023" y="808828"/>
                </a:lnTo>
                <a:lnTo>
                  <a:pt x="599725" y="790769"/>
                </a:lnTo>
                <a:lnTo>
                  <a:pt x="639845" y="768251"/>
                </a:lnTo>
                <a:lnTo>
                  <a:pt x="677070" y="741586"/>
                </a:lnTo>
                <a:lnTo>
                  <a:pt x="711088" y="711088"/>
                </a:lnTo>
                <a:lnTo>
                  <a:pt x="741586" y="677070"/>
                </a:lnTo>
                <a:lnTo>
                  <a:pt x="768251" y="639845"/>
                </a:lnTo>
                <a:lnTo>
                  <a:pt x="790769" y="599725"/>
                </a:lnTo>
                <a:lnTo>
                  <a:pt x="808828" y="557023"/>
                </a:lnTo>
                <a:lnTo>
                  <a:pt x="822115" y="512053"/>
                </a:lnTo>
                <a:lnTo>
                  <a:pt x="830316" y="465128"/>
                </a:lnTo>
                <a:lnTo>
                  <a:pt x="833120" y="416560"/>
                </a:lnTo>
                <a:lnTo>
                  <a:pt x="830316" y="367991"/>
                </a:lnTo>
                <a:lnTo>
                  <a:pt x="822115" y="321066"/>
                </a:lnTo>
                <a:lnTo>
                  <a:pt x="808828" y="276096"/>
                </a:lnTo>
                <a:lnTo>
                  <a:pt x="790769" y="233394"/>
                </a:lnTo>
                <a:lnTo>
                  <a:pt x="768251" y="193274"/>
                </a:lnTo>
                <a:lnTo>
                  <a:pt x="741586" y="156049"/>
                </a:lnTo>
                <a:lnTo>
                  <a:pt x="711088" y="122031"/>
                </a:lnTo>
                <a:lnTo>
                  <a:pt x="677070" y="91533"/>
                </a:lnTo>
                <a:lnTo>
                  <a:pt x="639845" y="64868"/>
                </a:lnTo>
                <a:lnTo>
                  <a:pt x="599725" y="42350"/>
                </a:lnTo>
                <a:lnTo>
                  <a:pt x="557023" y="24291"/>
                </a:lnTo>
                <a:lnTo>
                  <a:pt x="512053" y="11004"/>
                </a:lnTo>
                <a:lnTo>
                  <a:pt x="465128" y="2803"/>
                </a:lnTo>
                <a:lnTo>
                  <a:pt x="416559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1839" y="1422400"/>
            <a:ext cx="721360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7444" y="4460240"/>
            <a:ext cx="648335" cy="396240"/>
          </a:xfrm>
          <a:custGeom>
            <a:avLst/>
            <a:gdLst/>
            <a:ahLst/>
            <a:cxnLst/>
            <a:rect l="l" t="t" r="r" b="b"/>
            <a:pathLst>
              <a:path w="648335" h="396239">
                <a:moveTo>
                  <a:pt x="393243" y="163829"/>
                </a:moveTo>
                <a:lnTo>
                  <a:pt x="255448" y="163829"/>
                </a:lnTo>
                <a:lnTo>
                  <a:pt x="258024" y="175259"/>
                </a:lnTo>
                <a:lnTo>
                  <a:pt x="262052" y="187959"/>
                </a:lnTo>
                <a:lnTo>
                  <a:pt x="267985" y="199389"/>
                </a:lnTo>
                <a:lnTo>
                  <a:pt x="276276" y="209549"/>
                </a:lnTo>
                <a:lnTo>
                  <a:pt x="275939" y="213359"/>
                </a:lnTo>
                <a:lnTo>
                  <a:pt x="246747" y="247649"/>
                </a:lnTo>
                <a:lnTo>
                  <a:pt x="194983" y="264159"/>
                </a:lnTo>
                <a:lnTo>
                  <a:pt x="177326" y="274319"/>
                </a:lnTo>
                <a:lnTo>
                  <a:pt x="168073" y="290829"/>
                </a:lnTo>
                <a:lnTo>
                  <a:pt x="164710" y="308609"/>
                </a:lnTo>
                <a:lnTo>
                  <a:pt x="164719" y="328929"/>
                </a:lnTo>
                <a:lnTo>
                  <a:pt x="178813" y="364489"/>
                </a:lnTo>
                <a:lnTo>
                  <a:pt x="258895" y="391159"/>
                </a:lnTo>
                <a:lnTo>
                  <a:pt x="324663" y="396239"/>
                </a:lnTo>
                <a:lnTo>
                  <a:pt x="324663" y="394969"/>
                </a:lnTo>
                <a:lnTo>
                  <a:pt x="394103" y="394969"/>
                </a:lnTo>
                <a:lnTo>
                  <a:pt x="445928" y="380999"/>
                </a:lnTo>
                <a:lnTo>
                  <a:pt x="481381" y="358139"/>
                </a:lnTo>
                <a:lnTo>
                  <a:pt x="484797" y="340359"/>
                </a:lnTo>
                <a:lnTo>
                  <a:pt x="484676" y="322579"/>
                </a:lnTo>
                <a:lnTo>
                  <a:pt x="484639" y="308609"/>
                </a:lnTo>
                <a:lnTo>
                  <a:pt x="481190" y="290829"/>
                </a:lnTo>
                <a:lnTo>
                  <a:pt x="471931" y="274319"/>
                </a:lnTo>
                <a:lnTo>
                  <a:pt x="454457" y="264159"/>
                </a:lnTo>
                <a:lnTo>
                  <a:pt x="430718" y="257809"/>
                </a:lnTo>
                <a:lnTo>
                  <a:pt x="415039" y="252729"/>
                </a:lnTo>
                <a:lnTo>
                  <a:pt x="379908" y="236219"/>
                </a:lnTo>
                <a:lnTo>
                  <a:pt x="373177" y="209549"/>
                </a:lnTo>
                <a:lnTo>
                  <a:pt x="372415" y="209549"/>
                </a:lnTo>
                <a:lnTo>
                  <a:pt x="380759" y="199389"/>
                </a:lnTo>
                <a:lnTo>
                  <a:pt x="386782" y="186689"/>
                </a:lnTo>
                <a:lnTo>
                  <a:pt x="390828" y="175259"/>
                </a:lnTo>
                <a:lnTo>
                  <a:pt x="393243" y="163829"/>
                </a:lnTo>
                <a:close/>
              </a:path>
              <a:path w="648335" h="396239">
                <a:moveTo>
                  <a:pt x="394103" y="394969"/>
                </a:moveTo>
                <a:lnTo>
                  <a:pt x="324663" y="394969"/>
                </a:lnTo>
                <a:lnTo>
                  <a:pt x="324663" y="396239"/>
                </a:lnTo>
                <a:lnTo>
                  <a:pt x="382261" y="396239"/>
                </a:lnTo>
                <a:lnTo>
                  <a:pt x="394103" y="394969"/>
                </a:lnTo>
                <a:close/>
              </a:path>
              <a:path w="648335" h="396239">
                <a:moveTo>
                  <a:pt x="196863" y="142239"/>
                </a:moveTo>
                <a:lnTo>
                  <a:pt x="78473" y="142239"/>
                </a:lnTo>
                <a:lnTo>
                  <a:pt x="80507" y="151129"/>
                </a:lnTo>
                <a:lnTo>
                  <a:pt x="83958" y="161289"/>
                </a:lnTo>
                <a:lnTo>
                  <a:pt x="89112" y="171449"/>
                </a:lnTo>
                <a:lnTo>
                  <a:pt x="96253" y="181609"/>
                </a:lnTo>
                <a:lnTo>
                  <a:pt x="95872" y="186689"/>
                </a:lnTo>
                <a:lnTo>
                  <a:pt x="94361" y="193039"/>
                </a:lnTo>
                <a:lnTo>
                  <a:pt x="93599" y="196849"/>
                </a:lnTo>
                <a:lnTo>
                  <a:pt x="90576" y="204469"/>
                </a:lnTo>
                <a:lnTo>
                  <a:pt x="85209" y="207009"/>
                </a:lnTo>
                <a:lnTo>
                  <a:pt x="71188" y="213359"/>
                </a:lnTo>
                <a:lnTo>
                  <a:pt x="50784" y="220979"/>
                </a:lnTo>
                <a:lnTo>
                  <a:pt x="26264" y="228599"/>
                </a:lnTo>
                <a:lnTo>
                  <a:pt x="11017" y="237489"/>
                </a:lnTo>
                <a:lnTo>
                  <a:pt x="3004" y="251459"/>
                </a:lnTo>
                <a:lnTo>
                  <a:pt x="96" y="266699"/>
                </a:lnTo>
                <a:lnTo>
                  <a:pt x="115" y="283209"/>
                </a:lnTo>
                <a:lnTo>
                  <a:pt x="0" y="292099"/>
                </a:lnTo>
                <a:lnTo>
                  <a:pt x="33440" y="328929"/>
                </a:lnTo>
                <a:lnTo>
                  <a:pt x="88300" y="341629"/>
                </a:lnTo>
                <a:lnTo>
                  <a:pt x="137859" y="342899"/>
                </a:lnTo>
                <a:lnTo>
                  <a:pt x="137859" y="340359"/>
                </a:lnTo>
                <a:lnTo>
                  <a:pt x="146340" y="340359"/>
                </a:lnTo>
                <a:lnTo>
                  <a:pt x="145905" y="335279"/>
                </a:lnTo>
                <a:lnTo>
                  <a:pt x="145796" y="312419"/>
                </a:lnTo>
                <a:lnTo>
                  <a:pt x="146082" y="308609"/>
                </a:lnTo>
                <a:lnTo>
                  <a:pt x="146177" y="302259"/>
                </a:lnTo>
                <a:lnTo>
                  <a:pt x="146558" y="302259"/>
                </a:lnTo>
                <a:lnTo>
                  <a:pt x="147320" y="297179"/>
                </a:lnTo>
                <a:lnTo>
                  <a:pt x="148450" y="290829"/>
                </a:lnTo>
                <a:lnTo>
                  <a:pt x="176192" y="252729"/>
                </a:lnTo>
                <a:lnTo>
                  <a:pt x="205949" y="242569"/>
                </a:lnTo>
                <a:lnTo>
                  <a:pt x="221426" y="237489"/>
                </a:lnTo>
                <a:lnTo>
                  <a:pt x="235125" y="232409"/>
                </a:lnTo>
                <a:lnTo>
                  <a:pt x="246431" y="227329"/>
                </a:lnTo>
                <a:lnTo>
                  <a:pt x="204007" y="213359"/>
                </a:lnTo>
                <a:lnTo>
                  <a:pt x="191042" y="208279"/>
                </a:lnTo>
                <a:lnTo>
                  <a:pt x="186271" y="205739"/>
                </a:lnTo>
                <a:lnTo>
                  <a:pt x="184010" y="201929"/>
                </a:lnTo>
                <a:lnTo>
                  <a:pt x="182499" y="198119"/>
                </a:lnTo>
                <a:lnTo>
                  <a:pt x="181737" y="193039"/>
                </a:lnTo>
                <a:lnTo>
                  <a:pt x="180226" y="186689"/>
                </a:lnTo>
                <a:lnTo>
                  <a:pt x="179845" y="181609"/>
                </a:lnTo>
                <a:lnTo>
                  <a:pt x="179095" y="181609"/>
                </a:lnTo>
                <a:lnTo>
                  <a:pt x="186231" y="171449"/>
                </a:lnTo>
                <a:lnTo>
                  <a:pt x="191384" y="161289"/>
                </a:lnTo>
                <a:lnTo>
                  <a:pt x="194835" y="151129"/>
                </a:lnTo>
                <a:lnTo>
                  <a:pt x="196863" y="142239"/>
                </a:lnTo>
                <a:close/>
              </a:path>
              <a:path w="648335" h="396239">
                <a:moveTo>
                  <a:pt x="146340" y="340359"/>
                </a:moveTo>
                <a:lnTo>
                  <a:pt x="137859" y="340359"/>
                </a:lnTo>
                <a:lnTo>
                  <a:pt x="137859" y="342899"/>
                </a:lnTo>
                <a:lnTo>
                  <a:pt x="146558" y="342899"/>
                </a:lnTo>
                <a:lnTo>
                  <a:pt x="146340" y="340359"/>
                </a:lnTo>
                <a:close/>
              </a:path>
              <a:path w="648335" h="396239">
                <a:moveTo>
                  <a:pt x="569138" y="142239"/>
                </a:moveTo>
                <a:lnTo>
                  <a:pt x="450647" y="142239"/>
                </a:lnTo>
                <a:lnTo>
                  <a:pt x="452854" y="151129"/>
                </a:lnTo>
                <a:lnTo>
                  <a:pt x="456298" y="161289"/>
                </a:lnTo>
                <a:lnTo>
                  <a:pt x="461363" y="171449"/>
                </a:lnTo>
                <a:lnTo>
                  <a:pt x="468427" y="181609"/>
                </a:lnTo>
                <a:lnTo>
                  <a:pt x="467679" y="190499"/>
                </a:lnTo>
                <a:lnTo>
                  <a:pt x="434026" y="218439"/>
                </a:lnTo>
                <a:lnTo>
                  <a:pt x="401879" y="227329"/>
                </a:lnTo>
                <a:lnTo>
                  <a:pt x="413124" y="232409"/>
                </a:lnTo>
                <a:lnTo>
                  <a:pt x="426692" y="237489"/>
                </a:lnTo>
                <a:lnTo>
                  <a:pt x="442045" y="242569"/>
                </a:lnTo>
                <a:lnTo>
                  <a:pt x="458648" y="247649"/>
                </a:lnTo>
                <a:lnTo>
                  <a:pt x="471818" y="252729"/>
                </a:lnTo>
                <a:lnTo>
                  <a:pt x="498018" y="285749"/>
                </a:lnTo>
                <a:lnTo>
                  <a:pt x="501701" y="302259"/>
                </a:lnTo>
                <a:lnTo>
                  <a:pt x="502082" y="302259"/>
                </a:lnTo>
                <a:lnTo>
                  <a:pt x="502177" y="308609"/>
                </a:lnTo>
                <a:lnTo>
                  <a:pt x="502463" y="312419"/>
                </a:lnTo>
                <a:lnTo>
                  <a:pt x="502463" y="318769"/>
                </a:lnTo>
                <a:lnTo>
                  <a:pt x="502082" y="322579"/>
                </a:lnTo>
                <a:lnTo>
                  <a:pt x="502018" y="336549"/>
                </a:lnTo>
                <a:lnTo>
                  <a:pt x="501701" y="342899"/>
                </a:lnTo>
                <a:lnTo>
                  <a:pt x="510083" y="342899"/>
                </a:lnTo>
                <a:lnTo>
                  <a:pt x="510464" y="340359"/>
                </a:lnTo>
                <a:lnTo>
                  <a:pt x="533108" y="340359"/>
                </a:lnTo>
                <a:lnTo>
                  <a:pt x="609397" y="325119"/>
                </a:lnTo>
                <a:lnTo>
                  <a:pt x="645084" y="308609"/>
                </a:lnTo>
                <a:lnTo>
                  <a:pt x="648154" y="266699"/>
                </a:lnTo>
                <a:lnTo>
                  <a:pt x="645163" y="251459"/>
                </a:lnTo>
                <a:lnTo>
                  <a:pt x="637148" y="237489"/>
                </a:lnTo>
                <a:lnTo>
                  <a:pt x="622097" y="228599"/>
                </a:lnTo>
                <a:lnTo>
                  <a:pt x="597570" y="220979"/>
                </a:lnTo>
                <a:lnTo>
                  <a:pt x="577139" y="213359"/>
                </a:lnTo>
                <a:lnTo>
                  <a:pt x="563090" y="207009"/>
                </a:lnTo>
                <a:lnTo>
                  <a:pt x="557708" y="204469"/>
                </a:lnTo>
                <a:lnTo>
                  <a:pt x="552755" y="195579"/>
                </a:lnTo>
                <a:lnTo>
                  <a:pt x="552120" y="181609"/>
                </a:lnTo>
                <a:lnTo>
                  <a:pt x="551358" y="181609"/>
                </a:lnTo>
                <a:lnTo>
                  <a:pt x="558476" y="171449"/>
                </a:lnTo>
                <a:lnTo>
                  <a:pt x="563629" y="161289"/>
                </a:lnTo>
                <a:lnTo>
                  <a:pt x="567092" y="151129"/>
                </a:lnTo>
                <a:lnTo>
                  <a:pt x="569138" y="142239"/>
                </a:lnTo>
                <a:close/>
              </a:path>
              <a:path w="648335" h="396239">
                <a:moveTo>
                  <a:pt x="533108" y="340359"/>
                </a:moveTo>
                <a:lnTo>
                  <a:pt x="510464" y="340359"/>
                </a:lnTo>
                <a:lnTo>
                  <a:pt x="510464" y="342899"/>
                </a:lnTo>
                <a:lnTo>
                  <a:pt x="533108" y="340359"/>
                </a:lnTo>
                <a:close/>
              </a:path>
              <a:path w="648335" h="396239">
                <a:moveTo>
                  <a:pt x="404927" y="106679"/>
                </a:moveTo>
                <a:lnTo>
                  <a:pt x="244145" y="106679"/>
                </a:lnTo>
                <a:lnTo>
                  <a:pt x="239734" y="107949"/>
                </a:lnTo>
                <a:lnTo>
                  <a:pt x="236477" y="113029"/>
                </a:lnTo>
                <a:lnTo>
                  <a:pt x="235626" y="121919"/>
                </a:lnTo>
                <a:lnTo>
                  <a:pt x="238430" y="138429"/>
                </a:lnTo>
                <a:lnTo>
                  <a:pt x="242567" y="152399"/>
                </a:lnTo>
                <a:lnTo>
                  <a:pt x="246383" y="160019"/>
                </a:lnTo>
                <a:lnTo>
                  <a:pt x="249842" y="163829"/>
                </a:lnTo>
                <a:lnTo>
                  <a:pt x="252908" y="165099"/>
                </a:lnTo>
                <a:lnTo>
                  <a:pt x="254686" y="165099"/>
                </a:lnTo>
                <a:lnTo>
                  <a:pt x="255448" y="163829"/>
                </a:lnTo>
                <a:lnTo>
                  <a:pt x="399611" y="163829"/>
                </a:lnTo>
                <a:lnTo>
                  <a:pt x="403070" y="160019"/>
                </a:lnTo>
                <a:lnTo>
                  <a:pt x="406885" y="152399"/>
                </a:lnTo>
                <a:lnTo>
                  <a:pt x="411023" y="138429"/>
                </a:lnTo>
                <a:lnTo>
                  <a:pt x="413821" y="121919"/>
                </a:lnTo>
                <a:lnTo>
                  <a:pt x="412928" y="113029"/>
                </a:lnTo>
                <a:lnTo>
                  <a:pt x="409558" y="107949"/>
                </a:lnTo>
                <a:lnTo>
                  <a:pt x="404927" y="106679"/>
                </a:lnTo>
                <a:close/>
              </a:path>
              <a:path w="648335" h="396239">
                <a:moveTo>
                  <a:pt x="399611" y="163829"/>
                </a:moveTo>
                <a:lnTo>
                  <a:pt x="393243" y="163829"/>
                </a:lnTo>
                <a:lnTo>
                  <a:pt x="394005" y="165099"/>
                </a:lnTo>
                <a:lnTo>
                  <a:pt x="396545" y="165099"/>
                </a:lnTo>
                <a:lnTo>
                  <a:pt x="399611" y="163829"/>
                </a:lnTo>
                <a:close/>
              </a:path>
              <a:path w="648335" h="396239">
                <a:moveTo>
                  <a:pt x="207086" y="92709"/>
                </a:moveTo>
                <a:lnTo>
                  <a:pt x="68631" y="92709"/>
                </a:lnTo>
                <a:lnTo>
                  <a:pt x="64779" y="93979"/>
                </a:lnTo>
                <a:lnTo>
                  <a:pt x="61921" y="97789"/>
                </a:lnTo>
                <a:lnTo>
                  <a:pt x="61189" y="105409"/>
                </a:lnTo>
                <a:lnTo>
                  <a:pt x="63716" y="119379"/>
                </a:lnTo>
                <a:lnTo>
                  <a:pt x="67106" y="130809"/>
                </a:lnTo>
                <a:lnTo>
                  <a:pt x="70387" y="138429"/>
                </a:lnTo>
                <a:lnTo>
                  <a:pt x="73453" y="142239"/>
                </a:lnTo>
                <a:lnTo>
                  <a:pt x="76200" y="143509"/>
                </a:lnTo>
                <a:lnTo>
                  <a:pt x="76962" y="143509"/>
                </a:lnTo>
                <a:lnTo>
                  <a:pt x="77711" y="142239"/>
                </a:lnTo>
                <a:lnTo>
                  <a:pt x="202425" y="142239"/>
                </a:lnTo>
                <a:lnTo>
                  <a:pt x="205378" y="138429"/>
                </a:lnTo>
                <a:lnTo>
                  <a:pt x="208617" y="130809"/>
                </a:lnTo>
                <a:lnTo>
                  <a:pt x="212001" y="119379"/>
                </a:lnTo>
                <a:lnTo>
                  <a:pt x="214528" y="105409"/>
                </a:lnTo>
                <a:lnTo>
                  <a:pt x="213797" y="97789"/>
                </a:lnTo>
                <a:lnTo>
                  <a:pt x="210939" y="93979"/>
                </a:lnTo>
                <a:lnTo>
                  <a:pt x="207086" y="92709"/>
                </a:lnTo>
                <a:close/>
              </a:path>
              <a:path w="648335" h="396239">
                <a:moveTo>
                  <a:pt x="202425" y="142239"/>
                </a:moveTo>
                <a:lnTo>
                  <a:pt x="197625" y="142239"/>
                </a:lnTo>
                <a:lnTo>
                  <a:pt x="198755" y="143509"/>
                </a:lnTo>
                <a:lnTo>
                  <a:pt x="199898" y="143509"/>
                </a:lnTo>
                <a:lnTo>
                  <a:pt x="202425" y="142239"/>
                </a:lnTo>
                <a:close/>
              </a:path>
              <a:path w="648335" h="396239">
                <a:moveTo>
                  <a:pt x="579298" y="92709"/>
                </a:moveTo>
                <a:lnTo>
                  <a:pt x="440868" y="92709"/>
                </a:lnTo>
                <a:lnTo>
                  <a:pt x="436986" y="93979"/>
                </a:lnTo>
                <a:lnTo>
                  <a:pt x="434105" y="97789"/>
                </a:lnTo>
                <a:lnTo>
                  <a:pt x="433367" y="105409"/>
                </a:lnTo>
                <a:lnTo>
                  <a:pt x="435915" y="119379"/>
                </a:lnTo>
                <a:lnTo>
                  <a:pt x="439485" y="130809"/>
                </a:lnTo>
                <a:lnTo>
                  <a:pt x="442757" y="138429"/>
                </a:lnTo>
                <a:lnTo>
                  <a:pt x="445720" y="142239"/>
                </a:lnTo>
                <a:lnTo>
                  <a:pt x="448361" y="143509"/>
                </a:lnTo>
                <a:lnTo>
                  <a:pt x="449123" y="143509"/>
                </a:lnTo>
                <a:lnTo>
                  <a:pt x="449885" y="142239"/>
                </a:lnTo>
                <a:lnTo>
                  <a:pt x="574613" y="142239"/>
                </a:lnTo>
                <a:lnTo>
                  <a:pt x="577631" y="138429"/>
                </a:lnTo>
                <a:lnTo>
                  <a:pt x="581006" y="130809"/>
                </a:lnTo>
                <a:lnTo>
                  <a:pt x="584632" y="119379"/>
                </a:lnTo>
                <a:lnTo>
                  <a:pt x="586906" y="105409"/>
                </a:lnTo>
                <a:lnTo>
                  <a:pt x="586061" y="97789"/>
                </a:lnTo>
                <a:lnTo>
                  <a:pt x="583167" y="93979"/>
                </a:lnTo>
                <a:lnTo>
                  <a:pt x="579298" y="92709"/>
                </a:lnTo>
                <a:close/>
              </a:path>
              <a:path w="648335" h="396239">
                <a:moveTo>
                  <a:pt x="574613" y="142239"/>
                </a:moveTo>
                <a:lnTo>
                  <a:pt x="569900" y="142239"/>
                </a:lnTo>
                <a:lnTo>
                  <a:pt x="570916" y="143509"/>
                </a:lnTo>
                <a:lnTo>
                  <a:pt x="572059" y="143509"/>
                </a:lnTo>
                <a:lnTo>
                  <a:pt x="574613" y="142239"/>
                </a:lnTo>
                <a:close/>
              </a:path>
              <a:path w="648335" h="396239">
                <a:moveTo>
                  <a:pt x="266116" y="0"/>
                </a:moveTo>
                <a:lnTo>
                  <a:pt x="265354" y="10159"/>
                </a:lnTo>
                <a:lnTo>
                  <a:pt x="273228" y="16509"/>
                </a:lnTo>
                <a:lnTo>
                  <a:pt x="247747" y="33019"/>
                </a:lnTo>
                <a:lnTo>
                  <a:pt x="236541" y="48259"/>
                </a:lnTo>
                <a:lnTo>
                  <a:pt x="237170" y="69849"/>
                </a:lnTo>
                <a:lnTo>
                  <a:pt x="247193" y="106679"/>
                </a:lnTo>
                <a:lnTo>
                  <a:pt x="402260" y="106679"/>
                </a:lnTo>
                <a:lnTo>
                  <a:pt x="406715" y="63499"/>
                </a:lnTo>
                <a:lnTo>
                  <a:pt x="398752" y="40639"/>
                </a:lnTo>
                <a:lnTo>
                  <a:pt x="386383" y="30479"/>
                </a:lnTo>
                <a:lnTo>
                  <a:pt x="377622" y="29209"/>
                </a:lnTo>
                <a:lnTo>
                  <a:pt x="376860" y="29209"/>
                </a:lnTo>
                <a:lnTo>
                  <a:pt x="372109" y="19049"/>
                </a:lnTo>
                <a:lnTo>
                  <a:pt x="363144" y="10159"/>
                </a:lnTo>
                <a:lnTo>
                  <a:pt x="351321" y="3809"/>
                </a:lnTo>
                <a:lnTo>
                  <a:pt x="294387" y="3809"/>
                </a:lnTo>
                <a:lnTo>
                  <a:pt x="286420" y="2539"/>
                </a:lnTo>
                <a:lnTo>
                  <a:pt x="278238" y="2539"/>
                </a:lnTo>
                <a:lnTo>
                  <a:pt x="266116" y="0"/>
                </a:lnTo>
                <a:close/>
              </a:path>
              <a:path w="648335" h="396239">
                <a:moveTo>
                  <a:pt x="90538" y="1269"/>
                </a:moveTo>
                <a:lnTo>
                  <a:pt x="87554" y="1269"/>
                </a:lnTo>
                <a:lnTo>
                  <a:pt x="86792" y="8889"/>
                </a:lnTo>
                <a:lnTo>
                  <a:pt x="93599" y="13969"/>
                </a:lnTo>
                <a:lnTo>
                  <a:pt x="73996" y="36829"/>
                </a:lnTo>
                <a:lnTo>
                  <a:pt x="68117" y="62229"/>
                </a:lnTo>
                <a:lnTo>
                  <a:pt x="69400" y="82549"/>
                </a:lnTo>
                <a:lnTo>
                  <a:pt x="71285" y="91439"/>
                </a:lnTo>
                <a:lnTo>
                  <a:pt x="71285" y="92709"/>
                </a:lnTo>
                <a:lnTo>
                  <a:pt x="204813" y="92709"/>
                </a:lnTo>
                <a:lnTo>
                  <a:pt x="208575" y="54609"/>
                </a:lnTo>
                <a:lnTo>
                  <a:pt x="201736" y="35559"/>
                </a:lnTo>
                <a:lnTo>
                  <a:pt x="191140" y="26669"/>
                </a:lnTo>
                <a:lnTo>
                  <a:pt x="183629" y="25399"/>
                </a:lnTo>
                <a:lnTo>
                  <a:pt x="182867" y="25399"/>
                </a:lnTo>
                <a:lnTo>
                  <a:pt x="178729" y="16509"/>
                </a:lnTo>
                <a:lnTo>
                  <a:pt x="171007" y="8889"/>
                </a:lnTo>
                <a:lnTo>
                  <a:pt x="160802" y="3809"/>
                </a:lnTo>
                <a:lnTo>
                  <a:pt x="121971" y="3809"/>
                </a:lnTo>
                <a:lnTo>
                  <a:pt x="109414" y="2539"/>
                </a:lnTo>
                <a:lnTo>
                  <a:pt x="98381" y="2539"/>
                </a:lnTo>
                <a:lnTo>
                  <a:pt x="90538" y="1269"/>
                </a:lnTo>
                <a:close/>
              </a:path>
              <a:path w="648335" h="396239">
                <a:moveTo>
                  <a:pt x="462775" y="1269"/>
                </a:moveTo>
                <a:lnTo>
                  <a:pt x="459791" y="1269"/>
                </a:lnTo>
                <a:lnTo>
                  <a:pt x="459029" y="8889"/>
                </a:lnTo>
                <a:lnTo>
                  <a:pt x="465760" y="13969"/>
                </a:lnTo>
                <a:lnTo>
                  <a:pt x="446214" y="36829"/>
                </a:lnTo>
                <a:lnTo>
                  <a:pt x="440360" y="62229"/>
                </a:lnTo>
                <a:lnTo>
                  <a:pt x="441650" y="82549"/>
                </a:lnTo>
                <a:lnTo>
                  <a:pt x="443535" y="91439"/>
                </a:lnTo>
                <a:lnTo>
                  <a:pt x="443535" y="92709"/>
                </a:lnTo>
                <a:lnTo>
                  <a:pt x="577012" y="92709"/>
                </a:lnTo>
                <a:lnTo>
                  <a:pt x="580770" y="54609"/>
                </a:lnTo>
                <a:lnTo>
                  <a:pt x="573932" y="35559"/>
                </a:lnTo>
                <a:lnTo>
                  <a:pt x="563332" y="26669"/>
                </a:lnTo>
                <a:lnTo>
                  <a:pt x="555803" y="25399"/>
                </a:lnTo>
                <a:lnTo>
                  <a:pt x="555041" y="25399"/>
                </a:lnTo>
                <a:lnTo>
                  <a:pt x="550943" y="16509"/>
                </a:lnTo>
                <a:lnTo>
                  <a:pt x="543214" y="8889"/>
                </a:lnTo>
                <a:lnTo>
                  <a:pt x="532985" y="3809"/>
                </a:lnTo>
                <a:lnTo>
                  <a:pt x="494208" y="3809"/>
                </a:lnTo>
                <a:lnTo>
                  <a:pt x="481651" y="2539"/>
                </a:lnTo>
                <a:lnTo>
                  <a:pt x="470618" y="2539"/>
                </a:lnTo>
                <a:lnTo>
                  <a:pt x="462775" y="1269"/>
                </a:lnTo>
                <a:close/>
              </a:path>
              <a:path w="648335" h="396239">
                <a:moveTo>
                  <a:pt x="149212" y="1269"/>
                </a:moveTo>
                <a:lnTo>
                  <a:pt x="142392" y="1269"/>
                </a:lnTo>
                <a:lnTo>
                  <a:pt x="137097" y="2539"/>
                </a:lnTo>
                <a:lnTo>
                  <a:pt x="129540" y="3809"/>
                </a:lnTo>
                <a:lnTo>
                  <a:pt x="160802" y="3809"/>
                </a:lnTo>
                <a:lnTo>
                  <a:pt x="149212" y="1269"/>
                </a:lnTo>
                <a:close/>
              </a:path>
              <a:path w="648335" h="396239">
                <a:moveTo>
                  <a:pt x="337998" y="0"/>
                </a:moveTo>
                <a:lnTo>
                  <a:pt x="332664" y="0"/>
                </a:lnTo>
                <a:lnTo>
                  <a:pt x="329997" y="1269"/>
                </a:lnTo>
                <a:lnTo>
                  <a:pt x="323647" y="2539"/>
                </a:lnTo>
                <a:lnTo>
                  <a:pt x="314884" y="3809"/>
                </a:lnTo>
                <a:lnTo>
                  <a:pt x="351321" y="3809"/>
                </a:lnTo>
                <a:lnTo>
                  <a:pt x="337998" y="0"/>
                </a:lnTo>
                <a:close/>
              </a:path>
              <a:path w="648335" h="396239">
                <a:moveTo>
                  <a:pt x="521386" y="1269"/>
                </a:moveTo>
                <a:lnTo>
                  <a:pt x="515036" y="1269"/>
                </a:lnTo>
                <a:lnTo>
                  <a:pt x="509321" y="2539"/>
                </a:lnTo>
                <a:lnTo>
                  <a:pt x="501701" y="3809"/>
                </a:lnTo>
                <a:lnTo>
                  <a:pt x="532985" y="3809"/>
                </a:lnTo>
                <a:lnTo>
                  <a:pt x="521386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2000" y="4401472"/>
            <a:ext cx="487680" cy="546735"/>
          </a:xfrm>
          <a:custGeom>
            <a:avLst/>
            <a:gdLst/>
            <a:ahLst/>
            <a:cxnLst/>
            <a:rect l="l" t="t" r="r" b="b"/>
            <a:pathLst>
              <a:path w="487679" h="546735">
                <a:moveTo>
                  <a:pt x="157099" y="325721"/>
                </a:moveTo>
                <a:lnTo>
                  <a:pt x="127508" y="346080"/>
                </a:lnTo>
                <a:lnTo>
                  <a:pt x="106108" y="358106"/>
                </a:lnTo>
                <a:lnTo>
                  <a:pt x="82518" y="366512"/>
                </a:lnTo>
                <a:lnTo>
                  <a:pt x="46354" y="376013"/>
                </a:lnTo>
                <a:lnTo>
                  <a:pt x="24342" y="386982"/>
                </a:lnTo>
                <a:lnTo>
                  <a:pt x="10461" y="404334"/>
                </a:lnTo>
                <a:lnTo>
                  <a:pt x="2938" y="425019"/>
                </a:lnTo>
                <a:lnTo>
                  <a:pt x="0" y="445990"/>
                </a:lnTo>
                <a:lnTo>
                  <a:pt x="40270" y="480236"/>
                </a:lnTo>
                <a:lnTo>
                  <a:pt x="85484" y="508124"/>
                </a:lnTo>
                <a:lnTo>
                  <a:pt x="134947" y="528935"/>
                </a:lnTo>
                <a:lnTo>
                  <a:pt x="187964" y="541949"/>
                </a:lnTo>
                <a:lnTo>
                  <a:pt x="243839" y="546447"/>
                </a:lnTo>
                <a:lnTo>
                  <a:pt x="299715" y="541949"/>
                </a:lnTo>
                <a:lnTo>
                  <a:pt x="352732" y="528935"/>
                </a:lnTo>
                <a:lnTo>
                  <a:pt x="402195" y="508124"/>
                </a:lnTo>
                <a:lnTo>
                  <a:pt x="430661" y="490567"/>
                </a:lnTo>
                <a:lnTo>
                  <a:pt x="209550" y="490567"/>
                </a:lnTo>
                <a:lnTo>
                  <a:pt x="203078" y="470374"/>
                </a:lnTo>
                <a:lnTo>
                  <a:pt x="157099" y="325721"/>
                </a:lnTo>
                <a:close/>
              </a:path>
              <a:path w="487679" h="546735">
                <a:moveTo>
                  <a:pt x="206904" y="362765"/>
                </a:moveTo>
                <a:lnTo>
                  <a:pt x="193151" y="369822"/>
                </a:lnTo>
                <a:lnTo>
                  <a:pt x="201281" y="390832"/>
                </a:lnTo>
                <a:lnTo>
                  <a:pt x="229997" y="432274"/>
                </a:lnTo>
                <a:lnTo>
                  <a:pt x="209550" y="490567"/>
                </a:lnTo>
                <a:lnTo>
                  <a:pt x="430661" y="490567"/>
                </a:lnTo>
                <a:lnTo>
                  <a:pt x="431278" y="490186"/>
                </a:lnTo>
                <a:lnTo>
                  <a:pt x="277749" y="490186"/>
                </a:lnTo>
                <a:lnTo>
                  <a:pt x="257683" y="432274"/>
                </a:lnTo>
                <a:lnTo>
                  <a:pt x="277219" y="391207"/>
                </a:lnTo>
                <a:lnTo>
                  <a:pt x="270049" y="370822"/>
                </a:lnTo>
                <a:lnTo>
                  <a:pt x="253236" y="363890"/>
                </a:lnTo>
                <a:lnTo>
                  <a:pt x="243839" y="363186"/>
                </a:lnTo>
                <a:lnTo>
                  <a:pt x="206904" y="362765"/>
                </a:lnTo>
                <a:close/>
              </a:path>
              <a:path w="487679" h="546735">
                <a:moveTo>
                  <a:pt x="330580" y="325721"/>
                </a:moveTo>
                <a:lnTo>
                  <a:pt x="291591" y="448022"/>
                </a:lnTo>
                <a:lnTo>
                  <a:pt x="284479" y="470755"/>
                </a:lnTo>
                <a:lnTo>
                  <a:pt x="284101" y="470755"/>
                </a:lnTo>
                <a:lnTo>
                  <a:pt x="277749" y="490186"/>
                </a:lnTo>
                <a:lnTo>
                  <a:pt x="431278" y="490186"/>
                </a:lnTo>
                <a:lnTo>
                  <a:pt x="447409" y="480236"/>
                </a:lnTo>
                <a:lnTo>
                  <a:pt x="458558" y="470755"/>
                </a:lnTo>
                <a:lnTo>
                  <a:pt x="284479" y="470755"/>
                </a:lnTo>
                <a:lnTo>
                  <a:pt x="284225" y="470374"/>
                </a:lnTo>
                <a:lnTo>
                  <a:pt x="459006" y="470374"/>
                </a:lnTo>
                <a:lnTo>
                  <a:pt x="487679" y="445990"/>
                </a:lnTo>
                <a:lnTo>
                  <a:pt x="477218" y="404334"/>
                </a:lnTo>
                <a:lnTo>
                  <a:pt x="441325" y="376013"/>
                </a:lnTo>
                <a:lnTo>
                  <a:pt x="398196" y="361618"/>
                </a:lnTo>
                <a:lnTo>
                  <a:pt x="362997" y="345057"/>
                </a:lnTo>
                <a:lnTo>
                  <a:pt x="339276" y="331400"/>
                </a:lnTo>
                <a:lnTo>
                  <a:pt x="330580" y="325721"/>
                </a:lnTo>
                <a:close/>
              </a:path>
              <a:path w="487679" h="546735">
                <a:moveTo>
                  <a:pt x="257222" y="0"/>
                </a:moveTo>
                <a:lnTo>
                  <a:pt x="218670" y="3361"/>
                </a:lnTo>
                <a:lnTo>
                  <a:pt x="177139" y="24499"/>
                </a:lnTo>
                <a:lnTo>
                  <a:pt x="146329" y="54078"/>
                </a:lnTo>
                <a:lnTo>
                  <a:pt x="125095" y="96994"/>
                </a:lnTo>
                <a:lnTo>
                  <a:pt x="121761" y="126474"/>
                </a:lnTo>
                <a:lnTo>
                  <a:pt x="123523" y="141731"/>
                </a:lnTo>
                <a:lnTo>
                  <a:pt x="127762" y="157192"/>
                </a:lnTo>
                <a:lnTo>
                  <a:pt x="120255" y="158174"/>
                </a:lnTo>
                <a:lnTo>
                  <a:pt x="114379" y="164288"/>
                </a:lnTo>
                <a:lnTo>
                  <a:pt x="112527" y="177998"/>
                </a:lnTo>
                <a:lnTo>
                  <a:pt x="117094" y="201769"/>
                </a:lnTo>
                <a:lnTo>
                  <a:pt x="123019" y="219916"/>
                </a:lnTo>
                <a:lnTo>
                  <a:pt x="128682" y="231407"/>
                </a:lnTo>
                <a:lnTo>
                  <a:pt x="133917" y="237541"/>
                </a:lnTo>
                <a:lnTo>
                  <a:pt x="138557" y="239615"/>
                </a:lnTo>
                <a:lnTo>
                  <a:pt x="146994" y="272182"/>
                </a:lnTo>
                <a:lnTo>
                  <a:pt x="164814" y="303750"/>
                </a:lnTo>
                <a:lnTo>
                  <a:pt x="195064" y="328554"/>
                </a:lnTo>
                <a:lnTo>
                  <a:pt x="240791" y="340834"/>
                </a:lnTo>
                <a:lnTo>
                  <a:pt x="285624" y="330378"/>
                </a:lnTo>
                <a:lnTo>
                  <a:pt x="315229" y="306909"/>
                </a:lnTo>
                <a:lnTo>
                  <a:pt x="332857" y="276272"/>
                </a:lnTo>
                <a:lnTo>
                  <a:pt x="341757" y="244314"/>
                </a:lnTo>
                <a:lnTo>
                  <a:pt x="349119" y="244314"/>
                </a:lnTo>
                <a:lnTo>
                  <a:pt x="353123" y="241933"/>
                </a:lnTo>
                <a:lnTo>
                  <a:pt x="360402" y="230312"/>
                </a:lnTo>
                <a:lnTo>
                  <a:pt x="368300" y="208119"/>
                </a:lnTo>
                <a:lnTo>
                  <a:pt x="372397" y="188462"/>
                </a:lnTo>
                <a:lnTo>
                  <a:pt x="372316" y="175353"/>
                </a:lnTo>
                <a:lnTo>
                  <a:pt x="369210" y="167578"/>
                </a:lnTo>
                <a:lnTo>
                  <a:pt x="364236" y="163923"/>
                </a:lnTo>
                <a:lnTo>
                  <a:pt x="377523" y="95873"/>
                </a:lnTo>
                <a:lnTo>
                  <a:pt x="378618" y="60529"/>
                </a:lnTo>
                <a:lnTo>
                  <a:pt x="364521" y="46497"/>
                </a:lnTo>
                <a:lnTo>
                  <a:pt x="332232" y="42384"/>
                </a:lnTo>
                <a:lnTo>
                  <a:pt x="330571" y="39629"/>
                </a:lnTo>
                <a:lnTo>
                  <a:pt x="301371" y="13555"/>
                </a:lnTo>
                <a:lnTo>
                  <a:pt x="274320" y="2680"/>
                </a:lnTo>
                <a:lnTo>
                  <a:pt x="257222" y="0"/>
                </a:lnTo>
                <a:close/>
              </a:path>
              <a:path w="487679" h="546735">
                <a:moveTo>
                  <a:pt x="349119" y="244314"/>
                </a:moveTo>
                <a:lnTo>
                  <a:pt x="341757" y="244314"/>
                </a:lnTo>
                <a:lnTo>
                  <a:pt x="346797" y="245695"/>
                </a:lnTo>
                <a:lnTo>
                  <a:pt x="349119" y="244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00623" y="4372832"/>
            <a:ext cx="431800" cy="280670"/>
          </a:xfrm>
          <a:custGeom>
            <a:avLst/>
            <a:gdLst/>
            <a:ahLst/>
            <a:cxnLst/>
            <a:rect l="l" t="t" r="r" b="b"/>
            <a:pathLst>
              <a:path w="431800" h="280670">
                <a:moveTo>
                  <a:pt x="91262" y="161321"/>
                </a:moveTo>
                <a:lnTo>
                  <a:pt x="62102" y="161321"/>
                </a:lnTo>
                <a:lnTo>
                  <a:pt x="122809" y="220376"/>
                </a:lnTo>
                <a:lnTo>
                  <a:pt x="118999" y="226726"/>
                </a:lnTo>
                <a:lnTo>
                  <a:pt x="116966" y="233457"/>
                </a:lnTo>
                <a:lnTo>
                  <a:pt x="116966" y="240569"/>
                </a:lnTo>
                <a:lnTo>
                  <a:pt x="135699" y="273857"/>
                </a:lnTo>
                <a:lnTo>
                  <a:pt x="157987" y="280447"/>
                </a:lnTo>
                <a:lnTo>
                  <a:pt x="166169" y="279727"/>
                </a:lnTo>
                <a:lnTo>
                  <a:pt x="195834" y="255099"/>
                </a:lnTo>
                <a:lnTo>
                  <a:pt x="198882" y="239966"/>
                </a:lnTo>
                <a:lnTo>
                  <a:pt x="195834" y="224881"/>
                </a:lnTo>
                <a:lnTo>
                  <a:pt x="186689" y="211486"/>
                </a:lnTo>
                <a:lnTo>
                  <a:pt x="186181" y="210978"/>
                </a:lnTo>
                <a:lnTo>
                  <a:pt x="189108" y="206025"/>
                </a:lnTo>
                <a:lnTo>
                  <a:pt x="137033" y="206025"/>
                </a:lnTo>
                <a:lnTo>
                  <a:pt x="91262" y="161321"/>
                </a:lnTo>
                <a:close/>
              </a:path>
              <a:path w="431800" h="280670">
                <a:moveTo>
                  <a:pt x="161416" y="200437"/>
                </a:moveTo>
                <a:lnTo>
                  <a:pt x="150240" y="200437"/>
                </a:lnTo>
                <a:lnTo>
                  <a:pt x="143001" y="202215"/>
                </a:lnTo>
                <a:lnTo>
                  <a:pt x="137033" y="206025"/>
                </a:lnTo>
                <a:lnTo>
                  <a:pt x="189108" y="206025"/>
                </a:lnTo>
                <a:lnTo>
                  <a:pt x="191659" y="201707"/>
                </a:lnTo>
                <a:lnTo>
                  <a:pt x="168148" y="201707"/>
                </a:lnTo>
                <a:lnTo>
                  <a:pt x="164718" y="200945"/>
                </a:lnTo>
                <a:lnTo>
                  <a:pt x="161416" y="200437"/>
                </a:lnTo>
                <a:close/>
              </a:path>
              <a:path w="431800" h="280670">
                <a:moveTo>
                  <a:pt x="275304" y="0"/>
                </a:moveTo>
                <a:lnTo>
                  <a:pt x="240718" y="18482"/>
                </a:lnTo>
                <a:lnTo>
                  <a:pt x="233806" y="40163"/>
                </a:lnTo>
                <a:lnTo>
                  <a:pt x="234570" y="48208"/>
                </a:lnTo>
                <a:lnTo>
                  <a:pt x="236870" y="55657"/>
                </a:lnTo>
                <a:lnTo>
                  <a:pt x="240718" y="62345"/>
                </a:lnTo>
                <a:lnTo>
                  <a:pt x="246634" y="68611"/>
                </a:lnTo>
                <a:lnTo>
                  <a:pt x="168148" y="201707"/>
                </a:lnTo>
                <a:lnTo>
                  <a:pt x="191659" y="201707"/>
                </a:lnTo>
                <a:lnTo>
                  <a:pt x="264287" y="78771"/>
                </a:lnTo>
                <a:lnTo>
                  <a:pt x="288448" y="78771"/>
                </a:lnTo>
                <a:lnTo>
                  <a:pt x="290322" y="78263"/>
                </a:lnTo>
                <a:lnTo>
                  <a:pt x="296545" y="74199"/>
                </a:lnTo>
                <a:lnTo>
                  <a:pt x="325495" y="74199"/>
                </a:lnTo>
                <a:lnTo>
                  <a:pt x="310514" y="59594"/>
                </a:lnTo>
                <a:lnTo>
                  <a:pt x="314198" y="53498"/>
                </a:lnTo>
                <a:lnTo>
                  <a:pt x="315975" y="46767"/>
                </a:lnTo>
                <a:lnTo>
                  <a:pt x="315975" y="40163"/>
                </a:lnTo>
                <a:lnTo>
                  <a:pt x="315192" y="32063"/>
                </a:lnTo>
                <a:lnTo>
                  <a:pt x="312848" y="24606"/>
                </a:lnTo>
                <a:lnTo>
                  <a:pt x="308957" y="17910"/>
                </a:lnTo>
                <a:lnTo>
                  <a:pt x="303529" y="12096"/>
                </a:lnTo>
                <a:lnTo>
                  <a:pt x="290738" y="3024"/>
                </a:lnTo>
                <a:lnTo>
                  <a:pt x="275304" y="0"/>
                </a:lnTo>
                <a:close/>
              </a:path>
              <a:path w="431800" h="280670">
                <a:moveTo>
                  <a:pt x="325495" y="74199"/>
                </a:moveTo>
                <a:lnTo>
                  <a:pt x="296545" y="74199"/>
                </a:lnTo>
                <a:lnTo>
                  <a:pt x="356235" y="132492"/>
                </a:lnTo>
                <a:lnTo>
                  <a:pt x="351916" y="138842"/>
                </a:lnTo>
                <a:lnTo>
                  <a:pt x="349885" y="146208"/>
                </a:lnTo>
                <a:lnTo>
                  <a:pt x="349885" y="153193"/>
                </a:lnTo>
                <a:lnTo>
                  <a:pt x="368617" y="186628"/>
                </a:lnTo>
                <a:lnTo>
                  <a:pt x="390905" y="193325"/>
                </a:lnTo>
                <a:lnTo>
                  <a:pt x="399087" y="192569"/>
                </a:lnTo>
                <a:lnTo>
                  <a:pt x="428799" y="168116"/>
                </a:lnTo>
                <a:lnTo>
                  <a:pt x="431800" y="153193"/>
                </a:lnTo>
                <a:lnTo>
                  <a:pt x="431500" y="145256"/>
                </a:lnTo>
                <a:lnTo>
                  <a:pt x="429307" y="137794"/>
                </a:lnTo>
                <a:lnTo>
                  <a:pt x="425567" y="131048"/>
                </a:lnTo>
                <a:lnTo>
                  <a:pt x="420624" y="125253"/>
                </a:lnTo>
                <a:lnTo>
                  <a:pt x="411286" y="118903"/>
                </a:lnTo>
                <a:lnTo>
                  <a:pt x="371348" y="118903"/>
                </a:lnTo>
                <a:lnTo>
                  <a:pt x="325495" y="74199"/>
                </a:lnTo>
                <a:close/>
              </a:path>
              <a:path w="431800" h="280670">
                <a:moveTo>
                  <a:pt x="41497" y="87058"/>
                </a:moveTo>
                <a:lnTo>
                  <a:pt x="25713" y="89844"/>
                </a:lnTo>
                <a:lnTo>
                  <a:pt x="12191" y="98202"/>
                </a:lnTo>
                <a:lnTo>
                  <a:pt x="3048" y="111684"/>
                </a:lnTo>
                <a:lnTo>
                  <a:pt x="0" y="126809"/>
                </a:lnTo>
                <a:lnTo>
                  <a:pt x="3048" y="141886"/>
                </a:lnTo>
                <a:lnTo>
                  <a:pt x="33337" y="166655"/>
                </a:lnTo>
                <a:lnTo>
                  <a:pt x="40893" y="167417"/>
                </a:lnTo>
                <a:lnTo>
                  <a:pt x="48640" y="166655"/>
                </a:lnTo>
                <a:lnTo>
                  <a:pt x="55879" y="164623"/>
                </a:lnTo>
                <a:lnTo>
                  <a:pt x="62102" y="161321"/>
                </a:lnTo>
                <a:lnTo>
                  <a:pt x="91262" y="161321"/>
                </a:lnTo>
                <a:lnTo>
                  <a:pt x="77088" y="147478"/>
                </a:lnTo>
                <a:lnTo>
                  <a:pt x="82059" y="135046"/>
                </a:lnTo>
                <a:lnTo>
                  <a:pt x="82661" y="122031"/>
                </a:lnTo>
                <a:lnTo>
                  <a:pt x="78857" y="109420"/>
                </a:lnTo>
                <a:lnTo>
                  <a:pt x="70612" y="98202"/>
                </a:lnTo>
                <a:lnTo>
                  <a:pt x="57233" y="89844"/>
                </a:lnTo>
                <a:lnTo>
                  <a:pt x="41497" y="87058"/>
                </a:lnTo>
                <a:close/>
              </a:path>
              <a:path w="431800" h="280670">
                <a:moveTo>
                  <a:pt x="397176" y="114363"/>
                </a:moveTo>
                <a:lnTo>
                  <a:pt x="383994" y="114716"/>
                </a:lnTo>
                <a:lnTo>
                  <a:pt x="371348" y="118903"/>
                </a:lnTo>
                <a:lnTo>
                  <a:pt x="411286" y="118903"/>
                </a:lnTo>
                <a:lnTo>
                  <a:pt x="409763" y="117867"/>
                </a:lnTo>
                <a:lnTo>
                  <a:pt x="397176" y="114363"/>
                </a:lnTo>
                <a:close/>
              </a:path>
              <a:path w="431800" h="280670">
                <a:moveTo>
                  <a:pt x="288448" y="78771"/>
                </a:moveTo>
                <a:lnTo>
                  <a:pt x="264287" y="78771"/>
                </a:lnTo>
                <a:lnTo>
                  <a:pt x="267842" y="79787"/>
                </a:lnTo>
                <a:lnTo>
                  <a:pt x="271272" y="80295"/>
                </a:lnTo>
                <a:lnTo>
                  <a:pt x="282828" y="80295"/>
                </a:lnTo>
                <a:lnTo>
                  <a:pt x="288448" y="78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2640" y="4643120"/>
            <a:ext cx="71120" cy="203200"/>
          </a:xfrm>
          <a:custGeom>
            <a:avLst/>
            <a:gdLst/>
            <a:ahLst/>
            <a:cxnLst/>
            <a:rect l="l" t="t" r="r" b="b"/>
            <a:pathLst>
              <a:path w="71120" h="203200">
                <a:moveTo>
                  <a:pt x="0" y="203199"/>
                </a:moveTo>
                <a:lnTo>
                  <a:pt x="71120" y="203199"/>
                </a:lnTo>
                <a:lnTo>
                  <a:pt x="71120" y="0"/>
                </a:lnTo>
                <a:lnTo>
                  <a:pt x="0" y="0"/>
                </a:lnTo>
                <a:lnTo>
                  <a:pt x="0" y="203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50559" y="4521200"/>
            <a:ext cx="71120" cy="325120"/>
          </a:xfrm>
          <a:custGeom>
            <a:avLst/>
            <a:gdLst/>
            <a:ahLst/>
            <a:cxnLst/>
            <a:rect l="l" t="t" r="r" b="b"/>
            <a:pathLst>
              <a:path w="71120" h="325120">
                <a:moveTo>
                  <a:pt x="0" y="325119"/>
                </a:moveTo>
                <a:lnTo>
                  <a:pt x="71120" y="325119"/>
                </a:lnTo>
                <a:lnTo>
                  <a:pt x="71120" y="0"/>
                </a:lnTo>
                <a:lnTo>
                  <a:pt x="0" y="0"/>
                </a:lnTo>
                <a:lnTo>
                  <a:pt x="0" y="325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48959" y="473455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609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6240" y="4612640"/>
            <a:ext cx="71120" cy="233679"/>
          </a:xfrm>
          <a:custGeom>
            <a:avLst/>
            <a:gdLst/>
            <a:ahLst/>
            <a:cxnLst/>
            <a:rect l="l" t="t" r="r" b="b"/>
            <a:pathLst>
              <a:path w="71120" h="233679">
                <a:moveTo>
                  <a:pt x="0" y="233680"/>
                </a:moveTo>
                <a:lnTo>
                  <a:pt x="71120" y="233680"/>
                </a:lnTo>
                <a:lnTo>
                  <a:pt x="71120" y="0"/>
                </a:lnTo>
                <a:lnTo>
                  <a:pt x="0" y="0"/>
                </a:lnTo>
                <a:lnTo>
                  <a:pt x="0" y="2336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01280" y="4531359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176911" y="0"/>
                </a:moveTo>
                <a:lnTo>
                  <a:pt x="172593" y="0"/>
                </a:lnTo>
                <a:lnTo>
                  <a:pt x="126691" y="6179"/>
                </a:lnTo>
                <a:lnTo>
                  <a:pt x="85456" y="23612"/>
                </a:lnTo>
                <a:lnTo>
                  <a:pt x="50530" y="50641"/>
                </a:lnTo>
                <a:lnTo>
                  <a:pt x="23551" y="85607"/>
                </a:lnTo>
                <a:lnTo>
                  <a:pt x="6161" y="126853"/>
                </a:lnTo>
                <a:lnTo>
                  <a:pt x="0" y="172719"/>
                </a:lnTo>
                <a:lnTo>
                  <a:pt x="6161" y="218586"/>
                </a:lnTo>
                <a:lnTo>
                  <a:pt x="23551" y="259832"/>
                </a:lnTo>
                <a:lnTo>
                  <a:pt x="50530" y="294798"/>
                </a:lnTo>
                <a:lnTo>
                  <a:pt x="85456" y="321827"/>
                </a:lnTo>
                <a:lnTo>
                  <a:pt x="126691" y="339260"/>
                </a:lnTo>
                <a:lnTo>
                  <a:pt x="172593" y="345439"/>
                </a:lnTo>
                <a:lnTo>
                  <a:pt x="218601" y="339260"/>
                </a:lnTo>
                <a:lnTo>
                  <a:pt x="237963" y="331088"/>
                </a:lnTo>
                <a:lnTo>
                  <a:pt x="165862" y="331088"/>
                </a:lnTo>
                <a:lnTo>
                  <a:pt x="144848" y="323214"/>
                </a:lnTo>
                <a:lnTo>
                  <a:pt x="121920" y="323214"/>
                </a:lnTo>
                <a:lnTo>
                  <a:pt x="94636" y="311048"/>
                </a:lnTo>
                <a:lnTo>
                  <a:pt x="70342" y="294179"/>
                </a:lnTo>
                <a:lnTo>
                  <a:pt x="49643" y="273190"/>
                </a:lnTo>
                <a:lnTo>
                  <a:pt x="33147" y="248665"/>
                </a:lnTo>
                <a:lnTo>
                  <a:pt x="326589" y="248665"/>
                </a:lnTo>
                <a:lnTo>
                  <a:pt x="332375" y="234950"/>
                </a:lnTo>
                <a:lnTo>
                  <a:pt x="26289" y="234950"/>
                </a:lnTo>
                <a:lnTo>
                  <a:pt x="20949" y="220261"/>
                </a:lnTo>
                <a:lnTo>
                  <a:pt x="17034" y="205104"/>
                </a:lnTo>
                <a:lnTo>
                  <a:pt x="14555" y="189122"/>
                </a:lnTo>
                <a:lnTo>
                  <a:pt x="13716" y="172719"/>
                </a:lnTo>
                <a:lnTo>
                  <a:pt x="14548" y="156559"/>
                </a:lnTo>
                <a:lnTo>
                  <a:pt x="17026" y="140462"/>
                </a:lnTo>
                <a:lnTo>
                  <a:pt x="20962" y="125178"/>
                </a:lnTo>
                <a:lnTo>
                  <a:pt x="26289" y="110489"/>
                </a:lnTo>
                <a:lnTo>
                  <a:pt x="206628" y="110489"/>
                </a:lnTo>
                <a:lnTo>
                  <a:pt x="203962" y="105917"/>
                </a:lnTo>
                <a:lnTo>
                  <a:pt x="199390" y="96773"/>
                </a:lnTo>
                <a:lnTo>
                  <a:pt x="33147" y="96773"/>
                </a:lnTo>
                <a:lnTo>
                  <a:pt x="49643" y="72249"/>
                </a:lnTo>
                <a:lnTo>
                  <a:pt x="70342" y="51260"/>
                </a:lnTo>
                <a:lnTo>
                  <a:pt x="94636" y="34391"/>
                </a:lnTo>
                <a:lnTo>
                  <a:pt x="121920" y="22225"/>
                </a:lnTo>
                <a:lnTo>
                  <a:pt x="144848" y="22225"/>
                </a:lnTo>
                <a:lnTo>
                  <a:pt x="165862" y="14350"/>
                </a:lnTo>
                <a:lnTo>
                  <a:pt x="181551" y="14350"/>
                </a:lnTo>
                <a:lnTo>
                  <a:pt x="182372" y="9778"/>
                </a:lnTo>
                <a:lnTo>
                  <a:pt x="183769" y="5206"/>
                </a:lnTo>
                <a:lnTo>
                  <a:pt x="185293" y="634"/>
                </a:lnTo>
                <a:lnTo>
                  <a:pt x="181101" y="253"/>
                </a:lnTo>
                <a:lnTo>
                  <a:pt x="176911" y="0"/>
                </a:lnTo>
                <a:close/>
              </a:path>
              <a:path w="345440" h="345439">
                <a:moveTo>
                  <a:pt x="179577" y="248665"/>
                </a:moveTo>
                <a:lnTo>
                  <a:pt x="165862" y="248665"/>
                </a:lnTo>
                <a:lnTo>
                  <a:pt x="165862" y="331088"/>
                </a:lnTo>
                <a:lnTo>
                  <a:pt x="179577" y="331088"/>
                </a:lnTo>
                <a:lnTo>
                  <a:pt x="179577" y="248665"/>
                </a:lnTo>
                <a:close/>
              </a:path>
              <a:path w="345440" h="345439">
                <a:moveTo>
                  <a:pt x="265811" y="248665"/>
                </a:moveTo>
                <a:lnTo>
                  <a:pt x="251460" y="248665"/>
                </a:lnTo>
                <a:lnTo>
                  <a:pt x="238299" y="280386"/>
                </a:lnTo>
                <a:lnTo>
                  <a:pt x="221329" y="305546"/>
                </a:lnTo>
                <a:lnTo>
                  <a:pt x="201453" y="322871"/>
                </a:lnTo>
                <a:lnTo>
                  <a:pt x="179577" y="331088"/>
                </a:lnTo>
                <a:lnTo>
                  <a:pt x="237963" y="331088"/>
                </a:lnTo>
                <a:lnTo>
                  <a:pt x="256620" y="323214"/>
                </a:lnTo>
                <a:lnTo>
                  <a:pt x="223266" y="323214"/>
                </a:lnTo>
                <a:lnTo>
                  <a:pt x="236307" y="308869"/>
                </a:lnTo>
                <a:lnTo>
                  <a:pt x="247872" y="291417"/>
                </a:lnTo>
                <a:lnTo>
                  <a:pt x="257770" y="271226"/>
                </a:lnTo>
                <a:lnTo>
                  <a:pt x="265811" y="248665"/>
                </a:lnTo>
                <a:close/>
              </a:path>
              <a:path w="345440" h="345439">
                <a:moveTo>
                  <a:pt x="93979" y="248665"/>
                </a:moveTo>
                <a:lnTo>
                  <a:pt x="79501" y="248665"/>
                </a:lnTo>
                <a:lnTo>
                  <a:pt x="87469" y="271226"/>
                </a:lnTo>
                <a:lnTo>
                  <a:pt x="97329" y="291417"/>
                </a:lnTo>
                <a:lnTo>
                  <a:pt x="108880" y="308869"/>
                </a:lnTo>
                <a:lnTo>
                  <a:pt x="121920" y="323214"/>
                </a:lnTo>
                <a:lnTo>
                  <a:pt x="144848" y="323214"/>
                </a:lnTo>
                <a:lnTo>
                  <a:pt x="143932" y="322871"/>
                </a:lnTo>
                <a:lnTo>
                  <a:pt x="124063" y="305546"/>
                </a:lnTo>
                <a:lnTo>
                  <a:pt x="107122" y="280386"/>
                </a:lnTo>
                <a:lnTo>
                  <a:pt x="93979" y="248665"/>
                </a:lnTo>
                <a:close/>
              </a:path>
              <a:path w="345440" h="345439">
                <a:moveTo>
                  <a:pt x="326589" y="248665"/>
                </a:moveTo>
                <a:lnTo>
                  <a:pt x="312293" y="248665"/>
                </a:lnTo>
                <a:lnTo>
                  <a:pt x="295739" y="273190"/>
                </a:lnTo>
                <a:lnTo>
                  <a:pt x="275018" y="294179"/>
                </a:lnTo>
                <a:lnTo>
                  <a:pt x="250678" y="311048"/>
                </a:lnTo>
                <a:lnTo>
                  <a:pt x="223266" y="323214"/>
                </a:lnTo>
                <a:lnTo>
                  <a:pt x="256620" y="323214"/>
                </a:lnTo>
                <a:lnTo>
                  <a:pt x="259907" y="321827"/>
                </a:lnTo>
                <a:lnTo>
                  <a:pt x="294878" y="294798"/>
                </a:lnTo>
                <a:lnTo>
                  <a:pt x="321879" y="259832"/>
                </a:lnTo>
                <a:lnTo>
                  <a:pt x="326589" y="248665"/>
                </a:lnTo>
                <a:close/>
              </a:path>
              <a:path w="345440" h="345439">
                <a:moveTo>
                  <a:pt x="90170" y="110489"/>
                </a:moveTo>
                <a:lnTo>
                  <a:pt x="75946" y="110489"/>
                </a:lnTo>
                <a:lnTo>
                  <a:pt x="72925" y="125321"/>
                </a:lnTo>
                <a:lnTo>
                  <a:pt x="70766" y="140462"/>
                </a:lnTo>
                <a:lnTo>
                  <a:pt x="69451" y="155956"/>
                </a:lnTo>
                <a:lnTo>
                  <a:pt x="69332" y="159257"/>
                </a:lnTo>
                <a:lnTo>
                  <a:pt x="68961" y="172719"/>
                </a:lnTo>
                <a:lnTo>
                  <a:pt x="69421" y="189122"/>
                </a:lnTo>
                <a:lnTo>
                  <a:pt x="70739" y="204787"/>
                </a:lnTo>
                <a:lnTo>
                  <a:pt x="72954" y="220261"/>
                </a:lnTo>
                <a:lnTo>
                  <a:pt x="75946" y="234950"/>
                </a:lnTo>
                <a:lnTo>
                  <a:pt x="90170" y="234950"/>
                </a:lnTo>
                <a:lnTo>
                  <a:pt x="87088" y="220118"/>
                </a:lnTo>
                <a:lnTo>
                  <a:pt x="84818" y="204787"/>
                </a:lnTo>
                <a:lnTo>
                  <a:pt x="83414" y="188979"/>
                </a:lnTo>
                <a:lnTo>
                  <a:pt x="82930" y="172719"/>
                </a:lnTo>
                <a:lnTo>
                  <a:pt x="83331" y="159257"/>
                </a:lnTo>
                <a:lnTo>
                  <a:pt x="83451" y="155956"/>
                </a:lnTo>
                <a:lnTo>
                  <a:pt x="84835" y="140462"/>
                </a:lnTo>
                <a:lnTo>
                  <a:pt x="87110" y="125178"/>
                </a:lnTo>
                <a:lnTo>
                  <a:pt x="90170" y="110489"/>
                </a:lnTo>
                <a:close/>
              </a:path>
              <a:path w="345440" h="345439">
                <a:moveTo>
                  <a:pt x="179577" y="110489"/>
                </a:moveTo>
                <a:lnTo>
                  <a:pt x="165862" y="110489"/>
                </a:lnTo>
                <a:lnTo>
                  <a:pt x="165862" y="234950"/>
                </a:lnTo>
                <a:lnTo>
                  <a:pt x="179577" y="234950"/>
                </a:lnTo>
                <a:lnTo>
                  <a:pt x="179577" y="110489"/>
                </a:lnTo>
                <a:close/>
              </a:path>
              <a:path w="345440" h="345439">
                <a:moveTo>
                  <a:pt x="261366" y="197738"/>
                </a:moveTo>
                <a:lnTo>
                  <a:pt x="260286" y="207410"/>
                </a:lnTo>
                <a:lnTo>
                  <a:pt x="258921" y="216820"/>
                </a:lnTo>
                <a:lnTo>
                  <a:pt x="257222" y="225992"/>
                </a:lnTo>
                <a:lnTo>
                  <a:pt x="255143" y="234950"/>
                </a:lnTo>
                <a:lnTo>
                  <a:pt x="269494" y="234950"/>
                </a:lnTo>
                <a:lnTo>
                  <a:pt x="271018" y="228219"/>
                </a:lnTo>
                <a:lnTo>
                  <a:pt x="272288" y="221233"/>
                </a:lnTo>
                <a:lnTo>
                  <a:pt x="273430" y="214248"/>
                </a:lnTo>
                <a:lnTo>
                  <a:pt x="270128" y="209931"/>
                </a:lnTo>
                <a:lnTo>
                  <a:pt x="266607" y="204977"/>
                </a:lnTo>
                <a:lnTo>
                  <a:pt x="262890" y="199897"/>
                </a:lnTo>
                <a:lnTo>
                  <a:pt x="262509" y="199262"/>
                </a:lnTo>
                <a:lnTo>
                  <a:pt x="261874" y="198373"/>
                </a:lnTo>
                <a:lnTo>
                  <a:pt x="261366" y="197738"/>
                </a:lnTo>
                <a:close/>
              </a:path>
              <a:path w="345440" h="345439">
                <a:moveTo>
                  <a:pt x="342392" y="140969"/>
                </a:moveTo>
                <a:lnTo>
                  <a:pt x="340868" y="143763"/>
                </a:lnTo>
                <a:lnTo>
                  <a:pt x="338963" y="146557"/>
                </a:lnTo>
                <a:lnTo>
                  <a:pt x="337185" y="149478"/>
                </a:lnTo>
                <a:lnTo>
                  <a:pt x="335152" y="152653"/>
                </a:lnTo>
                <a:lnTo>
                  <a:pt x="332994" y="155956"/>
                </a:lnTo>
                <a:lnTo>
                  <a:pt x="331089" y="159257"/>
                </a:lnTo>
                <a:lnTo>
                  <a:pt x="331470" y="163575"/>
                </a:lnTo>
                <a:lnTo>
                  <a:pt x="331470" y="172719"/>
                </a:lnTo>
                <a:lnTo>
                  <a:pt x="324344" y="220261"/>
                </a:lnTo>
                <a:lnTo>
                  <a:pt x="318897" y="234950"/>
                </a:lnTo>
                <a:lnTo>
                  <a:pt x="332375" y="234950"/>
                </a:lnTo>
                <a:lnTo>
                  <a:pt x="339277" y="218586"/>
                </a:lnTo>
                <a:lnTo>
                  <a:pt x="345440" y="172719"/>
                </a:lnTo>
                <a:lnTo>
                  <a:pt x="345231" y="164580"/>
                </a:lnTo>
                <a:lnTo>
                  <a:pt x="344630" y="156559"/>
                </a:lnTo>
                <a:lnTo>
                  <a:pt x="343671" y="148681"/>
                </a:lnTo>
                <a:lnTo>
                  <a:pt x="342392" y="140969"/>
                </a:lnTo>
                <a:close/>
              </a:path>
              <a:path w="345440" h="345439">
                <a:moveTo>
                  <a:pt x="144848" y="22225"/>
                </a:moveTo>
                <a:lnTo>
                  <a:pt x="121920" y="22225"/>
                </a:lnTo>
                <a:lnTo>
                  <a:pt x="108880" y="36677"/>
                </a:lnTo>
                <a:lnTo>
                  <a:pt x="97329" y="54117"/>
                </a:lnTo>
                <a:lnTo>
                  <a:pt x="87469" y="74249"/>
                </a:lnTo>
                <a:lnTo>
                  <a:pt x="79501" y="96773"/>
                </a:lnTo>
                <a:lnTo>
                  <a:pt x="93979" y="96773"/>
                </a:lnTo>
                <a:lnTo>
                  <a:pt x="107122" y="65053"/>
                </a:lnTo>
                <a:lnTo>
                  <a:pt x="124063" y="39893"/>
                </a:lnTo>
                <a:lnTo>
                  <a:pt x="143932" y="22568"/>
                </a:lnTo>
                <a:lnTo>
                  <a:pt x="144848" y="22225"/>
                </a:lnTo>
                <a:close/>
              </a:path>
              <a:path w="345440" h="345439">
                <a:moveTo>
                  <a:pt x="179577" y="14350"/>
                </a:moveTo>
                <a:lnTo>
                  <a:pt x="165862" y="14350"/>
                </a:lnTo>
                <a:lnTo>
                  <a:pt x="165862" y="96773"/>
                </a:lnTo>
                <a:lnTo>
                  <a:pt x="179577" y="96773"/>
                </a:lnTo>
                <a:lnTo>
                  <a:pt x="179577" y="14350"/>
                </a:lnTo>
                <a:close/>
              </a:path>
              <a:path w="345440" h="345439">
                <a:moveTo>
                  <a:pt x="181551" y="14350"/>
                </a:moveTo>
                <a:lnTo>
                  <a:pt x="179577" y="14350"/>
                </a:lnTo>
                <a:lnTo>
                  <a:pt x="180213" y="14604"/>
                </a:lnTo>
                <a:lnTo>
                  <a:pt x="180848" y="14604"/>
                </a:lnTo>
                <a:lnTo>
                  <a:pt x="181483" y="14731"/>
                </a:lnTo>
                <a:lnTo>
                  <a:pt x="181551" y="14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4319" y="4480559"/>
            <a:ext cx="172720" cy="254000"/>
          </a:xfrm>
          <a:custGeom>
            <a:avLst/>
            <a:gdLst/>
            <a:ahLst/>
            <a:cxnLst/>
            <a:rect l="l" t="t" r="r" b="b"/>
            <a:pathLst>
              <a:path w="172720" h="254000">
                <a:moveTo>
                  <a:pt x="86359" y="0"/>
                </a:moveTo>
                <a:lnTo>
                  <a:pt x="52774" y="7064"/>
                </a:lnTo>
                <a:lnTo>
                  <a:pt x="25320" y="26320"/>
                </a:lnTo>
                <a:lnTo>
                  <a:pt x="6796" y="54863"/>
                </a:lnTo>
                <a:lnTo>
                  <a:pt x="0" y="89788"/>
                </a:lnTo>
                <a:lnTo>
                  <a:pt x="1724" y="103731"/>
                </a:lnTo>
                <a:lnTo>
                  <a:pt x="14841" y="139759"/>
                </a:lnTo>
                <a:lnTo>
                  <a:pt x="33258" y="175085"/>
                </a:lnTo>
                <a:lnTo>
                  <a:pt x="55308" y="211312"/>
                </a:lnTo>
                <a:lnTo>
                  <a:pt x="73025" y="237870"/>
                </a:lnTo>
                <a:lnTo>
                  <a:pt x="76073" y="242315"/>
                </a:lnTo>
                <a:lnTo>
                  <a:pt x="78866" y="246125"/>
                </a:lnTo>
                <a:lnTo>
                  <a:pt x="80518" y="248538"/>
                </a:lnTo>
                <a:lnTo>
                  <a:pt x="82423" y="251206"/>
                </a:lnTo>
                <a:lnTo>
                  <a:pt x="84454" y="254000"/>
                </a:lnTo>
                <a:lnTo>
                  <a:pt x="88391" y="254000"/>
                </a:lnTo>
                <a:lnTo>
                  <a:pt x="90550" y="251206"/>
                </a:lnTo>
                <a:lnTo>
                  <a:pt x="91185" y="250316"/>
                </a:lnTo>
                <a:lnTo>
                  <a:pt x="92201" y="248538"/>
                </a:lnTo>
                <a:lnTo>
                  <a:pt x="93852" y="246125"/>
                </a:lnTo>
                <a:lnTo>
                  <a:pt x="96774" y="242315"/>
                </a:lnTo>
                <a:lnTo>
                  <a:pt x="99949" y="237870"/>
                </a:lnTo>
                <a:lnTo>
                  <a:pt x="103250" y="232917"/>
                </a:lnTo>
                <a:lnTo>
                  <a:pt x="110440" y="222216"/>
                </a:lnTo>
                <a:lnTo>
                  <a:pt x="131318" y="189229"/>
                </a:lnTo>
                <a:lnTo>
                  <a:pt x="158093" y="139759"/>
                </a:lnTo>
                <a:lnTo>
                  <a:pt x="164493" y="124332"/>
                </a:lnTo>
                <a:lnTo>
                  <a:pt x="86359" y="124332"/>
                </a:lnTo>
                <a:lnTo>
                  <a:pt x="73499" y="121614"/>
                </a:lnTo>
                <a:lnTo>
                  <a:pt x="62912" y="114204"/>
                </a:lnTo>
                <a:lnTo>
                  <a:pt x="55731" y="103223"/>
                </a:lnTo>
                <a:lnTo>
                  <a:pt x="53085" y="89788"/>
                </a:lnTo>
                <a:lnTo>
                  <a:pt x="55731" y="76301"/>
                </a:lnTo>
                <a:lnTo>
                  <a:pt x="62912" y="65325"/>
                </a:lnTo>
                <a:lnTo>
                  <a:pt x="73499" y="57945"/>
                </a:lnTo>
                <a:lnTo>
                  <a:pt x="86359" y="55244"/>
                </a:lnTo>
                <a:lnTo>
                  <a:pt x="165997" y="55244"/>
                </a:lnTo>
                <a:lnTo>
                  <a:pt x="165923" y="54863"/>
                </a:lnTo>
                <a:lnTo>
                  <a:pt x="147399" y="26320"/>
                </a:lnTo>
                <a:lnTo>
                  <a:pt x="119945" y="7064"/>
                </a:lnTo>
                <a:lnTo>
                  <a:pt x="86359" y="0"/>
                </a:lnTo>
                <a:close/>
              </a:path>
              <a:path w="172720" h="254000">
                <a:moveTo>
                  <a:pt x="165997" y="55244"/>
                </a:moveTo>
                <a:lnTo>
                  <a:pt x="86359" y="55244"/>
                </a:lnTo>
                <a:lnTo>
                  <a:pt x="99327" y="57945"/>
                </a:lnTo>
                <a:lnTo>
                  <a:pt x="109902" y="65325"/>
                </a:lnTo>
                <a:lnTo>
                  <a:pt x="117024" y="76301"/>
                </a:lnTo>
                <a:lnTo>
                  <a:pt x="119633" y="89788"/>
                </a:lnTo>
                <a:lnTo>
                  <a:pt x="117024" y="103223"/>
                </a:lnTo>
                <a:lnTo>
                  <a:pt x="109902" y="114204"/>
                </a:lnTo>
                <a:lnTo>
                  <a:pt x="99327" y="121614"/>
                </a:lnTo>
                <a:lnTo>
                  <a:pt x="86359" y="124332"/>
                </a:lnTo>
                <a:lnTo>
                  <a:pt x="164493" y="124332"/>
                </a:lnTo>
                <a:lnTo>
                  <a:pt x="166100" y="120459"/>
                </a:lnTo>
                <a:lnTo>
                  <a:pt x="171035" y="103731"/>
                </a:lnTo>
                <a:lnTo>
                  <a:pt x="172720" y="89788"/>
                </a:lnTo>
                <a:lnTo>
                  <a:pt x="165997" y="55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42480" y="1615439"/>
            <a:ext cx="1950720" cy="193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78319" y="1717039"/>
            <a:ext cx="1920239" cy="203200"/>
          </a:xfrm>
          <a:custGeom>
            <a:avLst/>
            <a:gdLst/>
            <a:ahLst/>
            <a:cxnLst/>
            <a:rect l="l" t="t" r="r" b="b"/>
            <a:pathLst>
              <a:path w="1920240" h="203200">
                <a:moveTo>
                  <a:pt x="0" y="203200"/>
                </a:moveTo>
                <a:lnTo>
                  <a:pt x="1920239" y="203200"/>
                </a:lnTo>
                <a:lnTo>
                  <a:pt x="1920239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29476" y="406400"/>
            <a:ext cx="844867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dirty="0"/>
              <a:t>Berg +</a:t>
            </a:r>
            <a:r>
              <a:rPr spc="-80" dirty="0"/>
              <a:t> </a:t>
            </a:r>
            <a:r>
              <a:rPr spc="-5" dirty="0"/>
              <a:t>Schmidt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20" dirty="0" smtClean="0">
                <a:solidFill>
                  <a:srgbClr val="0092D2"/>
                </a:solidFill>
                <a:latin typeface="Arial"/>
                <a:cs typeface="Arial"/>
              </a:rPr>
              <a:t>Группа компаний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13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3040" y="1595119"/>
            <a:ext cx="1330959" cy="4124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23200" y="5740400"/>
            <a:ext cx="1320800" cy="1117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641" y="2637325"/>
            <a:ext cx="7172959" cy="3962400"/>
          </a:xfrm>
          <a:custGeom>
            <a:avLst/>
            <a:gdLst/>
            <a:ahLst/>
            <a:cxnLst/>
            <a:rect l="l" t="t" r="r" b="b"/>
            <a:pathLst>
              <a:path w="7172959" h="3962400">
                <a:moveTo>
                  <a:pt x="0" y="3962400"/>
                </a:moveTo>
                <a:lnTo>
                  <a:pt x="7172959" y="3962400"/>
                </a:lnTo>
                <a:lnTo>
                  <a:pt x="7172959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ln w="10170">
            <a:solidFill>
              <a:srgbClr val="009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7321" y="3276600"/>
            <a:ext cx="3240279" cy="2458720"/>
          </a:xfrm>
          <a:custGeom>
            <a:avLst/>
            <a:gdLst/>
            <a:ahLst/>
            <a:cxnLst/>
            <a:rect l="l" t="t" r="r" b="b"/>
            <a:pathLst>
              <a:path w="3078479" h="2306320">
                <a:moveTo>
                  <a:pt x="0" y="384428"/>
                </a:moveTo>
                <a:lnTo>
                  <a:pt x="2994" y="336201"/>
                </a:lnTo>
                <a:lnTo>
                  <a:pt x="11739" y="289762"/>
                </a:lnTo>
                <a:lnTo>
                  <a:pt x="25872" y="245473"/>
                </a:lnTo>
                <a:lnTo>
                  <a:pt x="45036" y="203693"/>
                </a:lnTo>
                <a:lnTo>
                  <a:pt x="68868" y="164783"/>
                </a:lnTo>
                <a:lnTo>
                  <a:pt x="97010" y="129102"/>
                </a:lnTo>
                <a:lnTo>
                  <a:pt x="129102" y="97010"/>
                </a:lnTo>
                <a:lnTo>
                  <a:pt x="164783" y="68868"/>
                </a:lnTo>
                <a:lnTo>
                  <a:pt x="203693" y="45036"/>
                </a:lnTo>
                <a:lnTo>
                  <a:pt x="245473" y="25872"/>
                </a:lnTo>
                <a:lnTo>
                  <a:pt x="289762" y="11739"/>
                </a:lnTo>
                <a:lnTo>
                  <a:pt x="336201" y="2994"/>
                </a:lnTo>
                <a:lnTo>
                  <a:pt x="384428" y="0"/>
                </a:lnTo>
                <a:lnTo>
                  <a:pt x="2694050" y="0"/>
                </a:lnTo>
                <a:lnTo>
                  <a:pt x="2742278" y="2994"/>
                </a:lnTo>
                <a:lnTo>
                  <a:pt x="2788717" y="11739"/>
                </a:lnTo>
                <a:lnTo>
                  <a:pt x="2833006" y="25872"/>
                </a:lnTo>
                <a:lnTo>
                  <a:pt x="2874786" y="45036"/>
                </a:lnTo>
                <a:lnTo>
                  <a:pt x="2913696" y="68868"/>
                </a:lnTo>
                <a:lnTo>
                  <a:pt x="2949377" y="97010"/>
                </a:lnTo>
                <a:lnTo>
                  <a:pt x="2981469" y="129102"/>
                </a:lnTo>
                <a:lnTo>
                  <a:pt x="3009611" y="164783"/>
                </a:lnTo>
                <a:lnTo>
                  <a:pt x="3033443" y="203693"/>
                </a:lnTo>
                <a:lnTo>
                  <a:pt x="3052607" y="245473"/>
                </a:lnTo>
                <a:lnTo>
                  <a:pt x="3066740" y="289762"/>
                </a:lnTo>
                <a:lnTo>
                  <a:pt x="3075485" y="336201"/>
                </a:lnTo>
                <a:lnTo>
                  <a:pt x="3078480" y="384428"/>
                </a:lnTo>
                <a:lnTo>
                  <a:pt x="3078480" y="1921890"/>
                </a:lnTo>
                <a:lnTo>
                  <a:pt x="3075485" y="1970118"/>
                </a:lnTo>
                <a:lnTo>
                  <a:pt x="3066740" y="2016557"/>
                </a:lnTo>
                <a:lnTo>
                  <a:pt x="3052607" y="2060846"/>
                </a:lnTo>
                <a:lnTo>
                  <a:pt x="3033443" y="2102626"/>
                </a:lnTo>
                <a:lnTo>
                  <a:pt x="3009611" y="2141536"/>
                </a:lnTo>
                <a:lnTo>
                  <a:pt x="2981469" y="2177217"/>
                </a:lnTo>
                <a:lnTo>
                  <a:pt x="2949377" y="2209309"/>
                </a:lnTo>
                <a:lnTo>
                  <a:pt x="2913696" y="2237451"/>
                </a:lnTo>
                <a:lnTo>
                  <a:pt x="2874786" y="2261283"/>
                </a:lnTo>
                <a:lnTo>
                  <a:pt x="2833006" y="2280447"/>
                </a:lnTo>
                <a:lnTo>
                  <a:pt x="2788717" y="2294580"/>
                </a:lnTo>
                <a:lnTo>
                  <a:pt x="2742278" y="2303325"/>
                </a:lnTo>
                <a:lnTo>
                  <a:pt x="2694050" y="2306320"/>
                </a:lnTo>
                <a:lnTo>
                  <a:pt x="384428" y="2306320"/>
                </a:lnTo>
                <a:lnTo>
                  <a:pt x="336201" y="2303325"/>
                </a:lnTo>
                <a:lnTo>
                  <a:pt x="289762" y="2294580"/>
                </a:lnTo>
                <a:lnTo>
                  <a:pt x="245473" y="2280447"/>
                </a:lnTo>
                <a:lnTo>
                  <a:pt x="203693" y="2261283"/>
                </a:lnTo>
                <a:lnTo>
                  <a:pt x="164783" y="2237451"/>
                </a:lnTo>
                <a:lnTo>
                  <a:pt x="129102" y="2209309"/>
                </a:lnTo>
                <a:lnTo>
                  <a:pt x="97010" y="2177217"/>
                </a:lnTo>
                <a:lnTo>
                  <a:pt x="68868" y="2141536"/>
                </a:lnTo>
                <a:lnTo>
                  <a:pt x="45036" y="2102626"/>
                </a:lnTo>
                <a:lnTo>
                  <a:pt x="25872" y="2060846"/>
                </a:lnTo>
                <a:lnTo>
                  <a:pt x="11739" y="2016557"/>
                </a:lnTo>
                <a:lnTo>
                  <a:pt x="2994" y="1970118"/>
                </a:lnTo>
                <a:lnTo>
                  <a:pt x="0" y="1921890"/>
                </a:lnTo>
                <a:lnTo>
                  <a:pt x="0" y="384428"/>
                </a:lnTo>
                <a:close/>
              </a:path>
            </a:pathLst>
          </a:custGeom>
          <a:ln w="10170">
            <a:solidFill>
              <a:srgbClr val="4FA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39283" y="3480038"/>
            <a:ext cx="2962529" cy="205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190"/>
              </a:lnSpc>
            </a:pPr>
            <a:r>
              <a:rPr sz="1850" b="1" spc="-5" dirty="0">
                <a:solidFill>
                  <a:srgbClr val="0092D2"/>
                </a:solidFill>
                <a:latin typeface="Arial"/>
                <a:cs typeface="Arial"/>
              </a:rPr>
              <a:t>BergaSoft </a:t>
            </a:r>
            <a:r>
              <a:rPr sz="1850" b="1" spc="-10" dirty="0">
                <a:solidFill>
                  <a:srgbClr val="0092D2"/>
                </a:solidFill>
                <a:latin typeface="Arial"/>
                <a:cs typeface="Arial"/>
              </a:rPr>
              <a:t>APG</a:t>
            </a:r>
            <a:r>
              <a:rPr sz="1850" b="1" spc="-385" dirty="0">
                <a:solidFill>
                  <a:srgbClr val="0092D2"/>
                </a:solidFill>
                <a:latin typeface="Arial"/>
                <a:cs typeface="Arial"/>
              </a:rPr>
              <a:t> </a:t>
            </a:r>
            <a:r>
              <a:rPr sz="1850" b="1" spc="-5" dirty="0" smtClean="0">
                <a:solidFill>
                  <a:srgbClr val="0092D2"/>
                </a:solidFill>
                <a:latin typeface="Arial"/>
                <a:cs typeface="Arial"/>
              </a:rPr>
              <a:t>:</a:t>
            </a:r>
            <a:endParaRPr sz="1850" dirty="0" smtClean="0">
              <a:latin typeface="Arial"/>
              <a:cs typeface="Arial"/>
            </a:endParaRPr>
          </a:p>
          <a:p>
            <a:pPr marL="276860" indent="-264160">
              <a:lnSpc>
                <a:spcPts val="2190"/>
              </a:lnSpc>
              <a:spcBef>
                <a:spcPts val="570"/>
              </a:spcBef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dirty="0" smtClean="0">
                <a:latin typeface="Arial"/>
                <a:cs typeface="Arial"/>
              </a:rPr>
              <a:t>Применимы </a:t>
            </a:r>
            <a:r>
              <a:rPr lang="ru-RU" sz="1400" dirty="0">
                <a:latin typeface="Arial"/>
                <a:cs typeface="Arial"/>
              </a:rPr>
              <a:t>в холодном процессе</a:t>
            </a:r>
            <a:endParaRPr sz="1400" dirty="0" smtClean="0">
              <a:latin typeface="Arial"/>
              <a:cs typeface="Arial"/>
            </a:endParaRPr>
          </a:p>
          <a:p>
            <a:pPr marL="276860" indent="-264160">
              <a:lnSpc>
                <a:spcPts val="2165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dirty="0">
                <a:latin typeface="Arial"/>
                <a:cs typeface="Arial"/>
              </a:rPr>
              <a:t>Легко </a:t>
            </a:r>
            <a:r>
              <a:rPr lang="ru-RU" sz="1400" dirty="0" smtClean="0">
                <a:latin typeface="Arial"/>
                <a:cs typeface="Arial"/>
              </a:rPr>
              <a:t>загущаемы</a:t>
            </a:r>
            <a:endParaRPr sz="1400" dirty="0">
              <a:latin typeface="Arial"/>
              <a:cs typeface="Arial"/>
            </a:endParaRPr>
          </a:p>
          <a:p>
            <a:pPr marL="276860" indent="-264160">
              <a:lnSpc>
                <a:spcPts val="2165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spc="-15" dirty="0" smtClean="0">
                <a:latin typeface="Arial"/>
                <a:cs typeface="Arial"/>
              </a:rPr>
              <a:t>Соответствие </a:t>
            </a:r>
            <a:r>
              <a:rPr lang="pl-PL" sz="1400" spc="-15" dirty="0" smtClean="0">
                <a:latin typeface="Arial"/>
                <a:cs typeface="Arial"/>
              </a:rPr>
              <a:t>ECOCERT</a:t>
            </a:r>
            <a:endParaRPr sz="1400" dirty="0" smtClean="0">
              <a:latin typeface="Arial"/>
              <a:cs typeface="Arial"/>
            </a:endParaRPr>
          </a:p>
          <a:p>
            <a:pPr marL="276860" indent="-264160">
              <a:lnSpc>
                <a:spcPts val="2165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uk-UA" sz="1400" spc="-40" dirty="0" err="1" smtClean="0">
                <a:latin typeface="Arial"/>
                <a:cs typeface="Arial"/>
              </a:rPr>
              <a:t>Доступен</a:t>
            </a:r>
            <a:r>
              <a:rPr lang="uk-UA" sz="1400" spc="-40" dirty="0" smtClean="0">
                <a:latin typeface="Arial"/>
                <a:cs typeface="Arial"/>
              </a:rPr>
              <a:t> </a:t>
            </a:r>
            <a:r>
              <a:rPr lang="uk-UA" sz="1400" spc="-40" dirty="0" err="1" smtClean="0">
                <a:latin typeface="Arial"/>
                <a:cs typeface="Arial"/>
              </a:rPr>
              <a:t>сертификат</a:t>
            </a:r>
            <a:r>
              <a:rPr lang="uk-UA" sz="1400" spc="-40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MB</a:t>
            </a:r>
            <a:r>
              <a:rPr sz="1400" spc="-10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(RSPO)</a:t>
            </a:r>
            <a:endParaRPr sz="1400" dirty="0">
              <a:latin typeface="Arial"/>
              <a:cs typeface="Arial"/>
            </a:endParaRPr>
          </a:p>
          <a:p>
            <a:pPr marL="276860" indent="-264160">
              <a:lnSpc>
                <a:spcPts val="2190"/>
              </a:lnSpc>
              <a:buClr>
                <a:srgbClr val="006FC0"/>
              </a:buClr>
              <a:buFont typeface="Wingdings"/>
              <a:buChar char=""/>
              <a:tabLst>
                <a:tab pos="277495" algn="l"/>
              </a:tabLst>
            </a:pPr>
            <a:r>
              <a:rPr lang="ru-RU" sz="1400" spc="-30" dirty="0" smtClean="0">
                <a:latin typeface="Arial"/>
                <a:cs typeface="Arial"/>
              </a:rPr>
              <a:t>Конкурентоспособные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8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347662" y="3080130"/>
            <a:ext cx="4038600" cy="2380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64160">
              <a:lnSpc>
                <a:spcPct val="100000"/>
              </a:lnSpc>
              <a:buClr>
                <a:srgbClr val="006FC0"/>
              </a:buClr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lang="ru-RU" b="1" spc="-15" dirty="0" smtClean="0">
                <a:latin typeface="Arial"/>
                <a:cs typeface="Arial"/>
              </a:rPr>
              <a:t>Мягкие </a:t>
            </a:r>
            <a:r>
              <a:rPr lang="ru-RU" spc="-15" dirty="0" err="1" smtClean="0">
                <a:latin typeface="Arial"/>
                <a:cs typeface="Arial"/>
              </a:rPr>
              <a:t>ПАВы</a:t>
            </a:r>
            <a:endParaRPr dirty="0">
              <a:latin typeface="Arial"/>
              <a:cs typeface="Arial"/>
            </a:endParaRPr>
          </a:p>
          <a:p>
            <a:pPr marL="29718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lang="ru-RU" b="1" spc="-10" dirty="0" smtClean="0">
                <a:latin typeface="Arial"/>
                <a:cs typeface="Arial"/>
              </a:rPr>
              <a:t>Без сульфатов и </a:t>
            </a:r>
            <a:r>
              <a:rPr lang="ru-RU" b="1" dirty="0" smtClean="0">
                <a:latin typeface="Arial"/>
                <a:cs typeface="Arial"/>
              </a:rPr>
              <a:t>окиси этилена</a:t>
            </a:r>
            <a:endParaRPr dirty="0">
              <a:latin typeface="Arial"/>
              <a:cs typeface="Arial"/>
            </a:endParaRPr>
          </a:p>
          <a:p>
            <a:pPr marL="29718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Char char="•"/>
              <a:tabLst>
                <a:tab pos="297180" algn="l"/>
                <a:tab pos="297815" algn="l"/>
              </a:tabLst>
            </a:pPr>
            <a:r>
              <a:rPr lang="ru-RU" spc="-5" dirty="0" smtClean="0">
                <a:latin typeface="Arial"/>
                <a:cs typeface="Arial"/>
              </a:rPr>
              <a:t>Получены </a:t>
            </a:r>
            <a:r>
              <a:rPr lang="ru-RU" spc="-5" dirty="0" smtClean="0">
                <a:latin typeface="Arial"/>
                <a:cs typeface="Arial"/>
              </a:rPr>
              <a:t>из </a:t>
            </a:r>
            <a:r>
              <a:rPr lang="ru-RU" spc="-5" dirty="0">
                <a:latin typeface="Arial"/>
                <a:cs typeface="Arial"/>
              </a:rPr>
              <a:t>природного сырья</a:t>
            </a:r>
            <a:endParaRPr dirty="0" smtClean="0">
              <a:latin typeface="Arial"/>
              <a:cs typeface="Arial"/>
            </a:endParaRPr>
          </a:p>
          <a:p>
            <a:pPr marL="276860" indent="-264160">
              <a:lnSpc>
                <a:spcPct val="100000"/>
              </a:lnSpc>
              <a:spcBef>
                <a:spcPts val="1215"/>
              </a:spcBef>
              <a:buClr>
                <a:srgbClr val="006FC0"/>
              </a:buClr>
              <a:buFont typeface="Arial"/>
              <a:buChar char="•"/>
              <a:tabLst>
                <a:tab pos="276860" algn="l"/>
                <a:tab pos="277495" algn="l"/>
              </a:tabLst>
            </a:pPr>
            <a:r>
              <a:rPr lang="ru-RU" b="1" spc="-10" dirty="0" err="1" smtClean="0">
                <a:latin typeface="Arial"/>
                <a:cs typeface="Arial"/>
              </a:rPr>
              <a:t>Биоразлагаемые</a:t>
            </a:r>
            <a:endParaRPr dirty="0" smtClean="0">
              <a:latin typeface="Arial"/>
              <a:cs typeface="Arial"/>
            </a:endParaRPr>
          </a:p>
          <a:p>
            <a:pPr marL="27686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Char char="•"/>
              <a:tabLst>
                <a:tab pos="276860" algn="l"/>
                <a:tab pos="277495" algn="l"/>
              </a:tabLst>
            </a:pPr>
            <a:r>
              <a:rPr lang="ru-RU" dirty="0" smtClean="0">
                <a:latin typeface="Arial"/>
                <a:cs typeface="Arial"/>
              </a:rPr>
              <a:t>Высокая эффективность</a:t>
            </a:r>
            <a:endParaRPr lang="ru-RU" spc="-270" dirty="0" smtClean="0">
              <a:latin typeface="Arial"/>
              <a:cs typeface="Arial"/>
            </a:endParaRPr>
          </a:p>
          <a:p>
            <a:pPr marL="276860" indent="-264160">
              <a:lnSpc>
                <a:spcPct val="100000"/>
              </a:lnSpc>
              <a:spcBef>
                <a:spcPts val="1145"/>
              </a:spcBef>
              <a:buClr>
                <a:srgbClr val="006FC0"/>
              </a:buClr>
              <a:buChar char="•"/>
              <a:tabLst>
                <a:tab pos="276860" algn="l"/>
                <a:tab pos="277495" algn="l"/>
              </a:tabLst>
            </a:pPr>
            <a:r>
              <a:rPr lang="ru-RU" spc="-10" dirty="0" smtClean="0">
                <a:latin typeface="Arial"/>
                <a:cs typeface="Arial"/>
              </a:rPr>
              <a:t>Без консервантов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542" y="1916496"/>
            <a:ext cx="3172985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805">
              <a:lnSpc>
                <a:spcPts val="2190"/>
              </a:lnSpc>
            </a:pPr>
            <a:r>
              <a:rPr lang="ru-RU" sz="2000" b="1" i="1" dirty="0" err="1" smtClean="0">
                <a:solidFill>
                  <a:srgbClr val="4FA735"/>
                </a:solidFill>
                <a:latin typeface="Arial"/>
                <a:cs typeface="Arial"/>
              </a:rPr>
              <a:t>Алкилполиглюкозиды</a:t>
            </a:r>
            <a:endParaRPr lang="ru-RU" sz="2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13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8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165445"/>
            <a:ext cx="9138545" cy="41337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600" y="1794396"/>
            <a:ext cx="3172985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805">
              <a:lnSpc>
                <a:spcPts val="2190"/>
              </a:lnSpc>
            </a:pPr>
            <a:r>
              <a:rPr lang="ru-RU" sz="2000" b="1" i="1" dirty="0" err="1" smtClean="0">
                <a:solidFill>
                  <a:srgbClr val="4FA735"/>
                </a:solidFill>
                <a:latin typeface="Arial"/>
                <a:cs typeface="Arial"/>
              </a:rPr>
              <a:t>Алкилполиглюкозиды</a:t>
            </a:r>
            <a:endParaRPr lang="ru-RU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2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93484" y="6543992"/>
            <a:ext cx="1879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solidFill>
                  <a:srgbClr val="A6A6A6"/>
                </a:solidFill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13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8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BergaSoft</a:t>
            </a:r>
            <a:r>
              <a:rPr spc="-25" dirty="0"/>
              <a:t> </a:t>
            </a:r>
            <a:r>
              <a:rPr spc="-10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0" dirty="0">
                <a:solidFill>
                  <a:srgbClr val="0092D2"/>
                </a:solidFill>
              </a:rPr>
              <a:t>Современные поверхностно-активные вещества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306456"/>
            <a:ext cx="9144000" cy="43229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542" y="1752600"/>
            <a:ext cx="3172985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805">
              <a:lnSpc>
                <a:spcPts val="2190"/>
              </a:lnSpc>
            </a:pPr>
            <a:r>
              <a:rPr lang="ru-RU" sz="2000" b="1" i="1" dirty="0" err="1" smtClean="0">
                <a:solidFill>
                  <a:srgbClr val="4FA735"/>
                </a:solidFill>
                <a:latin typeface="Arial"/>
                <a:cs typeface="Arial"/>
              </a:rPr>
              <a:t>Алкилполиглюкозиды</a:t>
            </a:r>
            <a:endParaRPr lang="ru-RU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6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9672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3200" y="5740400"/>
            <a:ext cx="13208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14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662" y="3108438"/>
            <a:ext cx="7172959" cy="3139962"/>
          </a:xfrm>
          <a:prstGeom prst="rect">
            <a:avLst/>
          </a:prstGeom>
          <a:ln w="10170">
            <a:solidFill>
              <a:srgbClr val="009BC0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272415" indent="-182880">
              <a:lnSpc>
                <a:spcPct val="100000"/>
              </a:lnSpc>
              <a:spcBef>
                <a:spcPts val="76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dirty="0" smtClean="0">
                <a:latin typeface="Arial"/>
                <a:cs typeface="Arial"/>
              </a:rPr>
              <a:t>Синергетическая </a:t>
            </a:r>
            <a:r>
              <a:rPr lang="ru-RU" sz="1700" dirty="0" smtClean="0">
                <a:latin typeface="Arial"/>
                <a:cs typeface="Arial"/>
              </a:rPr>
              <a:t>смесь </a:t>
            </a:r>
            <a:r>
              <a:rPr lang="ru-RU" sz="1700" dirty="0" smtClean="0">
                <a:latin typeface="Arial"/>
                <a:cs typeface="Arial"/>
              </a:rPr>
              <a:t>сложных </a:t>
            </a:r>
            <a:r>
              <a:rPr lang="ru-RU" sz="1700" dirty="0">
                <a:latin typeface="Arial"/>
                <a:cs typeface="Arial"/>
              </a:rPr>
              <a:t>эфиров и </a:t>
            </a:r>
            <a:r>
              <a:rPr lang="ru-RU" sz="1700" dirty="0" err="1">
                <a:latin typeface="Arial"/>
                <a:cs typeface="Arial"/>
              </a:rPr>
              <a:t>неомыляемых</a:t>
            </a:r>
            <a:r>
              <a:rPr lang="ru-RU" sz="1700" dirty="0">
                <a:latin typeface="Arial"/>
                <a:cs typeface="Arial"/>
              </a:rPr>
              <a:t> веществ</a:t>
            </a:r>
            <a:endParaRPr sz="1700" dirty="0" smtClean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106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spc="-25" dirty="0">
                <a:latin typeface="Arial"/>
                <a:cs typeface="Arial"/>
              </a:rPr>
              <a:t>Имитация </a:t>
            </a:r>
            <a:r>
              <a:rPr lang="ru-RU" sz="1700" spc="-25" dirty="0" smtClean="0">
                <a:latin typeface="Arial"/>
                <a:cs typeface="Arial"/>
              </a:rPr>
              <a:t>тактильного ощущения </a:t>
            </a:r>
            <a:r>
              <a:rPr lang="ru-RU" sz="1700" spc="-25" dirty="0" err="1">
                <a:latin typeface="Arial"/>
                <a:cs typeface="Arial"/>
              </a:rPr>
              <a:t>циклометикона</a:t>
            </a:r>
            <a:r>
              <a:rPr lang="ru-RU" sz="1700" spc="-25" dirty="0">
                <a:latin typeface="Arial"/>
                <a:cs typeface="Arial"/>
              </a:rPr>
              <a:t> (легкая, нежирная</a:t>
            </a:r>
            <a:r>
              <a:rPr lang="ru-RU" sz="1700" spc="-25" dirty="0" smtClean="0">
                <a:latin typeface="Arial"/>
                <a:cs typeface="Arial"/>
              </a:rPr>
              <a:t>)</a:t>
            </a:r>
          </a:p>
          <a:p>
            <a:pPr marL="272415" indent="-182880">
              <a:lnSpc>
                <a:spcPct val="100000"/>
              </a:lnSpc>
              <a:spcBef>
                <a:spcPts val="106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b="1" spc="-10" dirty="0" err="1" smtClean="0">
                <a:latin typeface="Arial"/>
                <a:cs typeface="Arial"/>
              </a:rPr>
              <a:t>Биоразлагаемый</a:t>
            </a:r>
            <a:endParaRPr sz="170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1065"/>
              </a:spcBef>
              <a:buClr>
                <a:srgbClr val="006FC0"/>
              </a:buClr>
              <a:buFont typeface="Arial"/>
              <a:buChar char="•"/>
              <a:tabLst>
                <a:tab pos="273050" algn="l"/>
              </a:tabLst>
            </a:pPr>
            <a:r>
              <a:rPr lang="ru-RU" sz="1700" b="1" spc="5" dirty="0" smtClean="0">
                <a:latin typeface="Arial"/>
                <a:cs typeface="Arial"/>
              </a:rPr>
              <a:t>Питает кожу</a:t>
            </a:r>
            <a:r>
              <a:rPr sz="1700" spc="-5" dirty="0" smtClean="0">
                <a:latin typeface="Arial"/>
                <a:cs typeface="Arial"/>
              </a:rPr>
              <a:t>:</a:t>
            </a:r>
            <a:r>
              <a:rPr sz="1700" spc="-75" dirty="0" smtClean="0">
                <a:latin typeface="Arial"/>
                <a:cs typeface="Arial"/>
              </a:rPr>
              <a:t> </a:t>
            </a:r>
            <a:r>
              <a:rPr lang="ru-RU" sz="1700" spc="-15" dirty="0" smtClean="0">
                <a:latin typeface="Arial"/>
                <a:cs typeface="Arial"/>
              </a:rPr>
              <a:t>эластичность и мягкость</a:t>
            </a:r>
            <a:endParaRPr sz="1700" dirty="0" smtClean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spc="-25" dirty="0" smtClean="0">
                <a:latin typeface="Arial"/>
                <a:cs typeface="Arial"/>
              </a:rPr>
              <a:t>Позволяет создавать продукты без силикона, без ущерба </a:t>
            </a:r>
            <a:r>
              <a:rPr lang="ru-RU" sz="1700" spc="-25" dirty="0" err="1" smtClean="0">
                <a:latin typeface="Arial"/>
                <a:cs typeface="Arial"/>
              </a:rPr>
              <a:t>плотноти</a:t>
            </a:r>
            <a:endParaRPr sz="1700" dirty="0" smtClean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106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dirty="0" smtClean="0">
                <a:latin typeface="Arial"/>
                <a:cs typeface="Arial"/>
              </a:rPr>
              <a:t>Забота </a:t>
            </a:r>
            <a:r>
              <a:rPr lang="ru-RU" sz="1700" dirty="0">
                <a:latin typeface="Arial"/>
                <a:cs typeface="Arial"/>
              </a:rPr>
              <a:t>о волосах</a:t>
            </a:r>
            <a:endParaRPr sz="1700" dirty="0" smtClean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spc="-20" dirty="0">
                <a:latin typeface="Arial"/>
                <a:cs typeface="Arial"/>
              </a:rPr>
              <a:t>Прозрачная жидкость, </a:t>
            </a:r>
            <a:r>
              <a:rPr lang="ru-RU" sz="1700" b="1" spc="-20" dirty="0">
                <a:latin typeface="Arial"/>
                <a:cs typeface="Arial"/>
              </a:rPr>
              <a:t>без запаха</a:t>
            </a:r>
            <a:r>
              <a:rPr lang="ru-RU" sz="1700" spc="-20" dirty="0">
                <a:latin typeface="Arial"/>
                <a:cs typeface="Arial"/>
              </a:rPr>
              <a:t>, низкая </a:t>
            </a:r>
            <a:r>
              <a:rPr lang="ru-RU" sz="1700" spc="-20" dirty="0" smtClean="0">
                <a:latin typeface="Arial"/>
                <a:cs typeface="Arial"/>
              </a:rPr>
              <a:t>вязкость</a:t>
            </a: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spc="5" dirty="0">
                <a:latin typeface="Arial"/>
                <a:cs typeface="Arial"/>
              </a:rPr>
              <a:t>Отсутствие несовместимости, отсутствие консерванта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3200" y="1696720"/>
            <a:ext cx="1320800" cy="5161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5" dirty="0"/>
              <a:t>BergaCare </a:t>
            </a:r>
            <a:r>
              <a:rPr spc="-20" dirty="0"/>
              <a:t>FG</a:t>
            </a:r>
            <a:r>
              <a:rPr spc="-5" dirty="0"/>
              <a:t> </a:t>
            </a:r>
            <a:r>
              <a:rPr dirty="0"/>
              <a:t>5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15" dirty="0" smtClean="0">
                <a:solidFill>
                  <a:srgbClr val="0092D2"/>
                </a:solidFill>
              </a:rPr>
              <a:t>Натуральная альтернатива </a:t>
            </a:r>
            <a:r>
              <a:rPr lang="ru-RU" sz="2400" b="0" i="0" spc="-15" dirty="0">
                <a:solidFill>
                  <a:srgbClr val="0092D2"/>
                </a:solidFill>
              </a:rPr>
              <a:t>силикону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896070"/>
            <a:ext cx="7151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INCI </a:t>
            </a:r>
            <a:r>
              <a:rPr lang="ru-RU" b="1" dirty="0" smtClean="0">
                <a:latin typeface="Arial" panose="020B0604020202020204" pitchFamily="34" charset="0"/>
              </a:rPr>
              <a:t>наименование: </a:t>
            </a:r>
            <a:r>
              <a:rPr lang="en-US" dirty="0" err="1" smtClean="0">
                <a:latin typeface="Arial" panose="020B0604020202020204" pitchFamily="34" charset="0"/>
              </a:rPr>
              <a:t>Ethylhexyl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Stearate (and) </a:t>
            </a:r>
            <a:r>
              <a:rPr lang="en-US" dirty="0" err="1">
                <a:latin typeface="Arial" panose="020B0604020202020204" pitchFamily="34" charset="0"/>
              </a:rPr>
              <a:t>Ethylhexyl</a:t>
            </a:r>
            <a:r>
              <a:rPr lang="en-US" dirty="0">
                <a:latin typeface="Arial" panose="020B0604020202020204" pitchFamily="34" charset="0"/>
              </a:rPr>
              <a:t> Palmitate (and) Hydrogenated Olive Oil </a:t>
            </a:r>
            <a:r>
              <a:rPr lang="en-US" dirty="0" err="1">
                <a:latin typeface="Arial" panose="020B0604020202020204" pitchFamily="34" charset="0"/>
              </a:rPr>
              <a:t>Unsaponifiables</a:t>
            </a:r>
            <a:r>
              <a:rPr lang="en-US" dirty="0">
                <a:latin typeface="Arial" panose="020B0604020202020204" pitchFamily="34" charset="0"/>
              </a:rPr>
              <a:t> (and) </a:t>
            </a:r>
            <a:r>
              <a:rPr lang="en-US" dirty="0" err="1">
                <a:latin typeface="Arial" panose="020B0604020202020204" pitchFamily="34" charset="0"/>
              </a:rPr>
              <a:t>Caprylic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Capric</a:t>
            </a:r>
            <a:r>
              <a:rPr lang="en-US" dirty="0">
                <a:latin typeface="Arial" panose="020B0604020202020204" pitchFamily="34" charset="0"/>
              </a:rPr>
              <a:t> Triglycerides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94166" y="6460172"/>
            <a:ext cx="14732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6109970"/>
            <a:ext cx="6781800" cy="2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50" u="heavy" spc="-5" dirty="0">
                <a:latin typeface="Arial"/>
                <a:cs typeface="Arial"/>
              </a:rPr>
              <a:t>Сенсорное сравнение </a:t>
            </a:r>
            <a:r>
              <a:rPr lang="ru-RU" sz="1850" u="heavy" spc="-5" dirty="0" err="1">
                <a:latin typeface="Arial"/>
                <a:cs typeface="Arial"/>
              </a:rPr>
              <a:t>циклометикона</a:t>
            </a:r>
            <a:r>
              <a:rPr lang="ru-RU" sz="1850" u="heavy" spc="-5" dirty="0">
                <a:latin typeface="Arial"/>
                <a:cs typeface="Arial"/>
              </a:rPr>
              <a:t> против </a:t>
            </a:r>
            <a:r>
              <a:rPr lang="ru-RU" sz="1850" u="heavy" spc="-5" dirty="0" err="1">
                <a:latin typeface="Arial"/>
                <a:cs typeface="Arial"/>
              </a:rPr>
              <a:t>BergaCare</a:t>
            </a:r>
            <a:r>
              <a:rPr lang="ru-RU" sz="1850" u="heavy" spc="-5" dirty="0">
                <a:latin typeface="Arial"/>
                <a:cs typeface="Arial"/>
              </a:rPr>
              <a:t> FG 5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8" name="object 6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5" dirty="0"/>
              <a:t>BergaCare </a:t>
            </a:r>
            <a:r>
              <a:rPr spc="-20" dirty="0"/>
              <a:t>FG</a:t>
            </a:r>
            <a:r>
              <a:rPr spc="-5" dirty="0"/>
              <a:t> </a:t>
            </a:r>
            <a:r>
              <a:rPr dirty="0"/>
              <a:t>5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15" dirty="0" smtClean="0">
                <a:solidFill>
                  <a:srgbClr val="0092D2"/>
                </a:solidFill>
              </a:rPr>
              <a:t>Натуральная альтернатива </a:t>
            </a:r>
            <a:r>
              <a:rPr lang="ru-RU" sz="2400" b="0" i="0" spc="-15" dirty="0">
                <a:solidFill>
                  <a:srgbClr val="0092D2"/>
                </a:solidFill>
              </a:rPr>
              <a:t>силикону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1828800"/>
            <a:ext cx="5153025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3200" y="5730238"/>
            <a:ext cx="1320800" cy="112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  <a:spcBef>
                <a:spcPts val="570"/>
              </a:spcBef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16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679" y="2067560"/>
            <a:ext cx="7172959" cy="3915816"/>
          </a:xfrm>
          <a:prstGeom prst="rect">
            <a:avLst/>
          </a:prstGeom>
          <a:ln w="10170">
            <a:solidFill>
              <a:srgbClr val="009BC0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272415" indent="-182880">
              <a:lnSpc>
                <a:spcPct val="100000"/>
              </a:lnSpc>
              <a:spcBef>
                <a:spcPts val="73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uk-UA" sz="1850" spc="-40" dirty="0" err="1" smtClean="0">
                <a:latin typeface="Arial"/>
                <a:cs typeface="Arial"/>
              </a:rPr>
              <a:t>Доступное</a:t>
            </a:r>
            <a:r>
              <a:rPr lang="uk-UA" sz="1850" spc="-40" dirty="0" smtClean="0">
                <a:latin typeface="Arial"/>
                <a:cs typeface="Arial"/>
              </a:rPr>
              <a:t> </a:t>
            </a:r>
            <a:r>
              <a:rPr lang="uk-UA" sz="1850" spc="-40" dirty="0" err="1" smtClean="0">
                <a:latin typeface="Arial"/>
                <a:cs typeface="Arial"/>
              </a:rPr>
              <a:t>качество</a:t>
            </a:r>
            <a:r>
              <a:rPr sz="1850" spc="-10" dirty="0" smtClean="0">
                <a:latin typeface="Arial"/>
                <a:cs typeface="Arial"/>
              </a:rPr>
              <a:t>:</a:t>
            </a:r>
            <a:endParaRPr sz="1850" dirty="0">
              <a:latin typeface="Arial"/>
              <a:cs typeface="Arial"/>
            </a:endParaRPr>
          </a:p>
          <a:p>
            <a:pPr marL="730250" lvl="1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Font typeface="Symbol"/>
              <a:buChar char=""/>
              <a:tabLst>
                <a:tab pos="730885" algn="l"/>
              </a:tabLst>
            </a:pPr>
            <a:r>
              <a:rPr lang="ru-RU" sz="1850" dirty="0" smtClean="0">
                <a:latin typeface="Arial"/>
                <a:cs typeface="Arial"/>
              </a:rPr>
              <a:t>Стандартное</a:t>
            </a:r>
            <a:endParaRPr sz="1850" dirty="0" smtClean="0">
              <a:latin typeface="Arial"/>
              <a:cs typeface="Arial"/>
            </a:endParaRPr>
          </a:p>
          <a:p>
            <a:pPr marL="730250" lvl="1" indent="-182880">
              <a:lnSpc>
                <a:spcPct val="100000"/>
              </a:lnSpc>
              <a:spcBef>
                <a:spcPts val="505"/>
              </a:spcBef>
              <a:buClr>
                <a:srgbClr val="006FC0"/>
              </a:buClr>
              <a:buFont typeface="Symbol"/>
              <a:buChar char=""/>
              <a:tabLst>
                <a:tab pos="730885" algn="l"/>
              </a:tabLst>
            </a:pPr>
            <a:r>
              <a:rPr lang="ru-RU" sz="1850" dirty="0" smtClean="0">
                <a:latin typeface="Arial"/>
                <a:cs typeface="Arial"/>
              </a:rPr>
              <a:t>В соответствии </a:t>
            </a:r>
            <a:r>
              <a:rPr lang="pl-PL" sz="1850" dirty="0">
                <a:latin typeface="Arial"/>
                <a:cs typeface="Arial"/>
              </a:rPr>
              <a:t>ECOCERT / COSMOS</a:t>
            </a:r>
            <a:endParaRPr sz="1850" dirty="0" smtClean="0">
              <a:latin typeface="Arial"/>
              <a:cs typeface="Arial"/>
            </a:endParaRPr>
          </a:p>
          <a:p>
            <a:pPr marL="730250" lvl="1" indent="-182880">
              <a:lnSpc>
                <a:spcPct val="100000"/>
              </a:lnSpc>
              <a:spcBef>
                <a:spcPts val="580"/>
              </a:spcBef>
              <a:buClr>
                <a:srgbClr val="006FC0"/>
              </a:buClr>
              <a:buFont typeface="Symbol"/>
              <a:buChar char=""/>
              <a:tabLst>
                <a:tab pos="730885" algn="l"/>
              </a:tabLst>
            </a:pPr>
            <a:r>
              <a:rPr lang="ru-RU" sz="1850" spc="-20" dirty="0" smtClean="0">
                <a:latin typeface="Arial"/>
                <a:cs typeface="Arial"/>
              </a:rPr>
              <a:t>Органик</a:t>
            </a:r>
            <a:endParaRPr sz="1850" dirty="0" smtClean="0">
              <a:latin typeface="Arial"/>
              <a:cs typeface="Arial"/>
            </a:endParaRPr>
          </a:p>
          <a:p>
            <a:pPr marL="730250" lvl="1" indent="-182880">
              <a:lnSpc>
                <a:spcPct val="100000"/>
              </a:lnSpc>
              <a:spcBef>
                <a:spcPts val="505"/>
              </a:spcBef>
              <a:buClr>
                <a:srgbClr val="006FC0"/>
              </a:buClr>
              <a:buFont typeface="Symbol"/>
              <a:buChar char=""/>
              <a:tabLst>
                <a:tab pos="730885" algn="l"/>
              </a:tabLst>
            </a:pPr>
            <a:r>
              <a:rPr lang="ru-RU" sz="1850" dirty="0" smtClean="0">
                <a:latin typeface="Arial"/>
                <a:cs typeface="Arial"/>
              </a:rPr>
              <a:t>Рафинированное </a:t>
            </a:r>
            <a:r>
              <a:rPr lang="ru-RU" sz="1850" dirty="0">
                <a:latin typeface="Arial"/>
                <a:cs typeface="Arial"/>
              </a:rPr>
              <a:t>и / или </a:t>
            </a:r>
            <a:r>
              <a:rPr lang="ru-RU" sz="1850" dirty="0" smtClean="0">
                <a:latin typeface="Arial"/>
                <a:cs typeface="Arial"/>
              </a:rPr>
              <a:t>сырое</a:t>
            </a:r>
            <a:endParaRPr sz="185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66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dirty="0">
                <a:latin typeface="Arial"/>
                <a:cs typeface="Arial"/>
              </a:rPr>
              <a:t>Натуральное смягчающее средство, множество применений</a:t>
            </a:r>
            <a:endParaRPr sz="185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dirty="0">
                <a:latin typeface="Arial"/>
                <a:cs typeface="Arial"/>
              </a:rPr>
              <a:t>Высокий процент </a:t>
            </a:r>
            <a:r>
              <a:rPr lang="ru-RU" sz="1850" dirty="0" err="1">
                <a:latin typeface="Arial"/>
                <a:cs typeface="Arial"/>
              </a:rPr>
              <a:t>неомыляемого</a:t>
            </a:r>
            <a:r>
              <a:rPr lang="ru-RU" sz="1850" dirty="0">
                <a:latin typeface="Arial"/>
                <a:cs typeface="Arial"/>
              </a:rPr>
              <a:t> вещества</a:t>
            </a:r>
            <a:endParaRPr sz="185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1060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spc="-25" dirty="0">
                <a:latin typeface="Arial"/>
                <a:cs typeface="Arial"/>
              </a:rPr>
              <a:t>Контролируемая продукция высшего </a:t>
            </a:r>
            <a:r>
              <a:rPr lang="ru-RU" sz="1850" spc="-25" dirty="0" smtClean="0">
                <a:latin typeface="Arial"/>
                <a:cs typeface="Arial"/>
              </a:rPr>
              <a:t>качества</a:t>
            </a:r>
          </a:p>
          <a:p>
            <a:pPr marL="272415" indent="-182880">
              <a:lnSpc>
                <a:spcPct val="100000"/>
              </a:lnSpc>
              <a:spcBef>
                <a:spcPts val="1060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spc="-50" dirty="0">
                <a:latin typeface="Arial"/>
                <a:cs typeface="Arial"/>
              </a:rPr>
              <a:t>Множество </a:t>
            </a:r>
            <a:r>
              <a:rPr lang="ru-RU" sz="1850" spc="-50" dirty="0" smtClean="0">
                <a:latin typeface="Arial"/>
                <a:cs typeface="Arial"/>
              </a:rPr>
              <a:t>применений</a:t>
            </a:r>
          </a:p>
          <a:p>
            <a:pPr marL="272415" indent="-182880">
              <a:lnSpc>
                <a:spcPct val="100000"/>
              </a:lnSpc>
              <a:spcBef>
                <a:spcPts val="1060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spc="-15" dirty="0" smtClean="0">
                <a:latin typeface="Arial"/>
                <a:cs typeface="Arial"/>
              </a:rPr>
              <a:t>Происхождение: Тропическая Африки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3200" y="3007360"/>
            <a:ext cx="1320799" cy="3850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92719" y="1676400"/>
            <a:ext cx="1351279" cy="1330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5" dirty="0"/>
              <a:t>BergaCare </a:t>
            </a:r>
            <a:r>
              <a:rPr dirty="0"/>
              <a:t>SB</a:t>
            </a:r>
            <a:r>
              <a:rPr spc="-20" dirty="0"/>
              <a:t> </a:t>
            </a:r>
            <a:r>
              <a:rPr spc="-15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uk-UA" sz="2400" b="0" i="0" spc="-10" dirty="0" smtClean="0">
                <a:solidFill>
                  <a:srgbClr val="0092D2"/>
                </a:solidFill>
                <a:latin typeface="Arial"/>
                <a:cs typeface="Arial"/>
              </a:rPr>
              <a:t>Масло </a:t>
            </a:r>
            <a:r>
              <a:rPr lang="uk-UA" sz="2400" b="0" i="0" spc="-10" dirty="0" err="1" smtClean="0">
                <a:solidFill>
                  <a:srgbClr val="0092D2"/>
                </a:solidFill>
                <a:latin typeface="Arial"/>
                <a:cs typeface="Arial"/>
              </a:rPr>
              <a:t>Ши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00" y="1666239"/>
            <a:ext cx="4236720" cy="399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0079" y="4815840"/>
            <a:ext cx="1524000" cy="934719"/>
          </a:xfrm>
          <a:custGeom>
            <a:avLst/>
            <a:gdLst/>
            <a:ahLst/>
            <a:cxnLst/>
            <a:rect l="l" t="t" r="r" b="b"/>
            <a:pathLst>
              <a:path w="1524000" h="934720">
                <a:moveTo>
                  <a:pt x="0" y="934720"/>
                </a:moveTo>
                <a:lnTo>
                  <a:pt x="1523999" y="934720"/>
                </a:lnTo>
                <a:lnTo>
                  <a:pt x="1523999" y="0"/>
                </a:lnTo>
                <a:lnTo>
                  <a:pt x="0" y="0"/>
                </a:lnTo>
                <a:lnTo>
                  <a:pt x="0" y="934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" y="4815840"/>
            <a:ext cx="2153920" cy="934719"/>
          </a:xfrm>
          <a:custGeom>
            <a:avLst/>
            <a:gdLst/>
            <a:ahLst/>
            <a:cxnLst/>
            <a:rect l="l" t="t" r="r" b="b"/>
            <a:pathLst>
              <a:path w="2153920" h="934720">
                <a:moveTo>
                  <a:pt x="0" y="934720"/>
                </a:moveTo>
                <a:lnTo>
                  <a:pt x="2153920" y="934720"/>
                </a:lnTo>
                <a:lnTo>
                  <a:pt x="2153920" y="0"/>
                </a:lnTo>
                <a:lnTo>
                  <a:pt x="0" y="0"/>
                </a:lnTo>
                <a:lnTo>
                  <a:pt x="0" y="934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11200"/>
            <a:ext cx="5974080" cy="1036319"/>
          </a:xfrm>
          <a:custGeom>
            <a:avLst/>
            <a:gdLst/>
            <a:ahLst/>
            <a:cxnLst/>
            <a:rect l="l" t="t" r="r" b="b"/>
            <a:pathLst>
              <a:path w="5974080" h="1036319">
                <a:moveTo>
                  <a:pt x="0" y="1036320"/>
                </a:moveTo>
                <a:lnTo>
                  <a:pt x="5974080" y="1036320"/>
                </a:lnTo>
                <a:lnTo>
                  <a:pt x="5974080" y="0"/>
                </a:lnTo>
                <a:lnTo>
                  <a:pt x="0" y="0"/>
                </a:lnTo>
                <a:lnTo>
                  <a:pt x="0" y="1036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25919" y="4775200"/>
            <a:ext cx="2296160" cy="196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R="18542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17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60240" y="4653279"/>
            <a:ext cx="2265680" cy="204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7760" y="4754879"/>
            <a:ext cx="1940560" cy="1940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75200"/>
            <a:ext cx="2357120" cy="191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5919" y="4775200"/>
            <a:ext cx="2296160" cy="1960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28159" y="1666239"/>
            <a:ext cx="121920" cy="3007360"/>
          </a:xfrm>
          <a:custGeom>
            <a:avLst/>
            <a:gdLst/>
            <a:ahLst/>
            <a:cxnLst/>
            <a:rect l="l" t="t" r="r" b="b"/>
            <a:pathLst>
              <a:path w="121920" h="3007360">
                <a:moveTo>
                  <a:pt x="0" y="3007360"/>
                </a:moveTo>
                <a:lnTo>
                  <a:pt x="121920" y="3007360"/>
                </a:lnTo>
                <a:lnTo>
                  <a:pt x="121920" y="0"/>
                </a:lnTo>
                <a:lnTo>
                  <a:pt x="0" y="0"/>
                </a:lnTo>
                <a:lnTo>
                  <a:pt x="0" y="3007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8159" y="4815840"/>
            <a:ext cx="121920" cy="1879600"/>
          </a:xfrm>
          <a:custGeom>
            <a:avLst/>
            <a:gdLst/>
            <a:ahLst/>
            <a:cxnLst/>
            <a:rect l="l" t="t" r="r" b="b"/>
            <a:pathLst>
              <a:path w="121920" h="1879600">
                <a:moveTo>
                  <a:pt x="0" y="1879600"/>
                </a:moveTo>
                <a:lnTo>
                  <a:pt x="121920" y="1879600"/>
                </a:lnTo>
                <a:lnTo>
                  <a:pt x="121920" y="0"/>
                </a:lnTo>
                <a:lnTo>
                  <a:pt x="0" y="0"/>
                </a:lnTo>
                <a:lnTo>
                  <a:pt x="0" y="187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8159" y="6827519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0" y="30479"/>
                </a:moveTo>
                <a:lnTo>
                  <a:pt x="121920" y="30479"/>
                </a:lnTo>
                <a:lnTo>
                  <a:pt x="12192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20" y="4673600"/>
            <a:ext cx="8900160" cy="142240"/>
          </a:xfrm>
          <a:custGeom>
            <a:avLst/>
            <a:gdLst/>
            <a:ahLst/>
            <a:cxnLst/>
            <a:rect l="l" t="t" r="r" b="b"/>
            <a:pathLst>
              <a:path w="8900160" h="142239">
                <a:moveTo>
                  <a:pt x="0" y="142239"/>
                </a:moveTo>
                <a:lnTo>
                  <a:pt x="8900160" y="142239"/>
                </a:lnTo>
                <a:lnTo>
                  <a:pt x="8900160" y="0"/>
                </a:lnTo>
                <a:lnTo>
                  <a:pt x="0" y="0"/>
                </a:lnTo>
                <a:lnTo>
                  <a:pt x="0" y="142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22080" y="1666239"/>
            <a:ext cx="121920" cy="5191760"/>
          </a:xfrm>
          <a:custGeom>
            <a:avLst/>
            <a:gdLst/>
            <a:ahLst/>
            <a:cxnLst/>
            <a:rect l="l" t="t" r="r" b="b"/>
            <a:pathLst>
              <a:path w="121920" h="5191759">
                <a:moveTo>
                  <a:pt x="0" y="5191760"/>
                </a:moveTo>
                <a:lnTo>
                  <a:pt x="121920" y="5191760"/>
                </a:lnTo>
                <a:lnTo>
                  <a:pt x="121920" y="0"/>
                </a:lnTo>
                <a:lnTo>
                  <a:pt x="0" y="0"/>
                </a:lnTo>
                <a:lnTo>
                  <a:pt x="0" y="519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66239"/>
            <a:ext cx="121920" cy="5029200"/>
          </a:xfrm>
          <a:custGeom>
            <a:avLst/>
            <a:gdLst/>
            <a:ahLst/>
            <a:cxnLst/>
            <a:rect l="l" t="t" r="r" b="b"/>
            <a:pathLst>
              <a:path w="121920" h="5029200">
                <a:moveTo>
                  <a:pt x="0" y="5029200"/>
                </a:moveTo>
                <a:lnTo>
                  <a:pt x="121920" y="5029200"/>
                </a:lnTo>
                <a:lnTo>
                  <a:pt x="12192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827519"/>
            <a:ext cx="121920" cy="30480"/>
          </a:xfrm>
          <a:custGeom>
            <a:avLst/>
            <a:gdLst/>
            <a:ahLst/>
            <a:cxnLst/>
            <a:rect l="l" t="t" r="r" b="b"/>
            <a:pathLst>
              <a:path w="121920" h="30479">
                <a:moveTo>
                  <a:pt x="0" y="30479"/>
                </a:moveTo>
                <a:lnTo>
                  <a:pt x="121920" y="30479"/>
                </a:lnTo>
                <a:lnTo>
                  <a:pt x="12192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47840" y="6695440"/>
            <a:ext cx="2174240" cy="132080"/>
          </a:xfrm>
          <a:custGeom>
            <a:avLst/>
            <a:gdLst/>
            <a:ahLst/>
            <a:cxnLst/>
            <a:rect l="l" t="t" r="r" b="b"/>
            <a:pathLst>
              <a:path w="2174240" h="132079">
                <a:moveTo>
                  <a:pt x="0" y="132079"/>
                </a:moveTo>
                <a:lnTo>
                  <a:pt x="2174239" y="132079"/>
                </a:lnTo>
                <a:lnTo>
                  <a:pt x="2174239" y="0"/>
                </a:lnTo>
                <a:lnTo>
                  <a:pt x="0" y="0"/>
                </a:lnTo>
                <a:lnTo>
                  <a:pt x="0" y="132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6695440"/>
            <a:ext cx="6725920" cy="132080"/>
          </a:xfrm>
          <a:custGeom>
            <a:avLst/>
            <a:gdLst/>
            <a:ahLst/>
            <a:cxnLst/>
            <a:rect l="l" t="t" r="r" b="b"/>
            <a:pathLst>
              <a:path w="6725920" h="132079">
                <a:moveTo>
                  <a:pt x="0" y="132079"/>
                </a:moveTo>
                <a:lnTo>
                  <a:pt x="6725920" y="132079"/>
                </a:lnTo>
                <a:lnTo>
                  <a:pt x="6725920" y="0"/>
                </a:lnTo>
                <a:lnTo>
                  <a:pt x="0" y="0"/>
                </a:lnTo>
                <a:lnTo>
                  <a:pt x="0" y="132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25919" y="4754879"/>
            <a:ext cx="121920" cy="2072639"/>
          </a:xfrm>
          <a:custGeom>
            <a:avLst/>
            <a:gdLst/>
            <a:ahLst/>
            <a:cxnLst/>
            <a:rect l="l" t="t" r="r" b="b"/>
            <a:pathLst>
              <a:path w="121920" h="2072640">
                <a:moveTo>
                  <a:pt x="0" y="2072640"/>
                </a:moveTo>
                <a:lnTo>
                  <a:pt x="121920" y="2072640"/>
                </a:lnTo>
                <a:lnTo>
                  <a:pt x="121920" y="0"/>
                </a:lnTo>
                <a:lnTo>
                  <a:pt x="0" y="0"/>
                </a:lnTo>
                <a:lnTo>
                  <a:pt x="0" y="2072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0240" y="1757679"/>
            <a:ext cx="4561840" cy="2915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5839" y="4714240"/>
            <a:ext cx="121920" cy="2072639"/>
          </a:xfrm>
          <a:custGeom>
            <a:avLst/>
            <a:gdLst/>
            <a:ahLst/>
            <a:cxnLst/>
            <a:rect l="l" t="t" r="r" b="b"/>
            <a:pathLst>
              <a:path w="121919" h="2072640">
                <a:moveTo>
                  <a:pt x="0" y="2072639"/>
                </a:moveTo>
                <a:lnTo>
                  <a:pt x="121919" y="2072639"/>
                </a:lnTo>
                <a:lnTo>
                  <a:pt x="121919" y="0"/>
                </a:lnTo>
                <a:lnTo>
                  <a:pt x="0" y="0"/>
                </a:lnTo>
                <a:lnTo>
                  <a:pt x="0" y="2072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5" dirty="0"/>
              <a:t>BergaCare </a:t>
            </a:r>
            <a:r>
              <a:rPr dirty="0"/>
              <a:t>SB</a:t>
            </a:r>
            <a:r>
              <a:rPr spc="-20" dirty="0"/>
              <a:t> </a:t>
            </a:r>
            <a:r>
              <a:rPr spc="-15" dirty="0"/>
              <a:t>range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uk-UA" sz="2400" b="0" i="0" spc="-10" dirty="0" smtClean="0">
                <a:solidFill>
                  <a:srgbClr val="0092D2"/>
                </a:solidFill>
                <a:latin typeface="Arial"/>
                <a:cs typeface="Arial"/>
              </a:rPr>
              <a:t>Масло </a:t>
            </a:r>
            <a:r>
              <a:rPr lang="uk-UA" sz="2400" b="0" i="0" spc="-10" dirty="0" err="1" smtClean="0">
                <a:solidFill>
                  <a:srgbClr val="0092D2"/>
                </a:solidFill>
                <a:latin typeface="Arial"/>
                <a:cs typeface="Arial"/>
              </a:rPr>
              <a:t>Ши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18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3040" y="1645920"/>
            <a:ext cx="1330959" cy="5212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040" y="3129412"/>
            <a:ext cx="7183121" cy="3398366"/>
          </a:xfrm>
          <a:prstGeom prst="rect">
            <a:avLst/>
          </a:prstGeom>
          <a:ln w="10170">
            <a:solidFill>
              <a:srgbClr val="009B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2415" indent="-182880">
              <a:spcBef>
                <a:spcPts val="1060"/>
              </a:spcBef>
              <a:buClr>
                <a:srgbClr val="006FC0"/>
              </a:buClr>
              <a:buFont typeface="Arial"/>
              <a:buChar char="•"/>
              <a:tabLst>
                <a:tab pos="273050" algn="l"/>
              </a:tabLst>
            </a:pPr>
            <a:r>
              <a:rPr lang="ru-RU" sz="1700" dirty="0" smtClean="0">
                <a:latin typeface="Arial"/>
                <a:cs typeface="Arial"/>
              </a:rPr>
              <a:t>Высокочистый </a:t>
            </a:r>
            <a:r>
              <a:rPr lang="ru-RU" sz="1700" dirty="0">
                <a:latin typeface="Arial"/>
                <a:cs typeface="Arial"/>
              </a:rPr>
              <a:t>фракционированный лецитин для восстановления </a:t>
            </a:r>
            <a:r>
              <a:rPr lang="ru-RU" sz="1700" dirty="0" err="1">
                <a:latin typeface="Arial"/>
                <a:cs typeface="Arial"/>
              </a:rPr>
              <a:t>липосом</a:t>
            </a:r>
            <a:r>
              <a:rPr lang="ru-RU" sz="1700" dirty="0">
                <a:latin typeface="Arial"/>
                <a:cs typeface="Arial"/>
              </a:rPr>
              <a:t> и </a:t>
            </a:r>
            <a:r>
              <a:rPr lang="ru-RU" sz="1700" dirty="0" smtClean="0">
                <a:latin typeface="Arial"/>
                <a:cs typeface="Arial"/>
              </a:rPr>
              <a:t>кожи</a:t>
            </a:r>
          </a:p>
          <a:p>
            <a:pPr marL="272415" indent="-182880">
              <a:spcBef>
                <a:spcPts val="1060"/>
              </a:spcBef>
              <a:buClr>
                <a:srgbClr val="006FC0"/>
              </a:buClr>
              <a:buFont typeface="Arial"/>
              <a:buChar char="•"/>
              <a:tabLst>
                <a:tab pos="273050" algn="l"/>
              </a:tabLst>
            </a:pPr>
            <a:r>
              <a:rPr lang="ru-RU" sz="1700" dirty="0">
                <a:latin typeface="Arial"/>
                <a:cs typeface="Arial"/>
              </a:rPr>
              <a:t>Чистота </a:t>
            </a:r>
            <a:r>
              <a:rPr lang="ru-RU" sz="1700" b="1" dirty="0" err="1">
                <a:latin typeface="Arial"/>
                <a:cs typeface="Arial"/>
              </a:rPr>
              <a:t>фосфатидилхолина</a:t>
            </a:r>
            <a:r>
              <a:rPr lang="ru-RU" sz="1700" dirty="0">
                <a:latin typeface="Arial"/>
                <a:cs typeface="Arial"/>
              </a:rPr>
              <a:t> от 50 до 90</a:t>
            </a:r>
            <a:r>
              <a:rPr lang="ru-RU" sz="1700" dirty="0" smtClean="0">
                <a:latin typeface="Arial"/>
                <a:cs typeface="Arial"/>
              </a:rPr>
              <a:t>%</a:t>
            </a:r>
            <a:endParaRPr sz="170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dirty="0" smtClean="0">
                <a:latin typeface="Arial"/>
                <a:cs typeface="Arial"/>
              </a:rPr>
              <a:t>Доступен</a:t>
            </a:r>
            <a:r>
              <a:rPr lang="en-US" sz="1700" dirty="0" smtClean="0">
                <a:latin typeface="Arial"/>
                <a:cs typeface="Arial"/>
              </a:rPr>
              <a:t> </a:t>
            </a:r>
            <a:r>
              <a:rPr lang="uk-UA" sz="1700" dirty="0" err="1" smtClean="0">
                <a:latin typeface="Arial"/>
                <a:cs typeface="Arial"/>
              </a:rPr>
              <a:t>как</a:t>
            </a:r>
            <a:r>
              <a:rPr lang="ru-RU" sz="1700" dirty="0" smtClean="0">
                <a:latin typeface="Arial"/>
                <a:cs typeface="Arial"/>
              </a:rPr>
              <a:t> </a:t>
            </a:r>
            <a:r>
              <a:rPr lang="ru-RU" sz="1700" dirty="0" err="1" smtClean="0">
                <a:latin typeface="Arial"/>
                <a:cs typeface="Arial"/>
              </a:rPr>
              <a:t>гидрированный</a:t>
            </a:r>
            <a:r>
              <a:rPr lang="ru-RU" sz="1700" dirty="0" smtClean="0">
                <a:latin typeface="Arial"/>
                <a:cs typeface="Arial"/>
              </a:rPr>
              <a:t>, так </a:t>
            </a:r>
            <a:r>
              <a:rPr lang="ru-RU" sz="1700" dirty="0">
                <a:latin typeface="Arial"/>
                <a:cs typeface="Arial"/>
              </a:rPr>
              <a:t>и </a:t>
            </a:r>
            <a:r>
              <a:rPr lang="ru-RU" sz="1700" dirty="0" err="1" smtClean="0">
                <a:latin typeface="Arial"/>
                <a:cs typeface="Arial"/>
              </a:rPr>
              <a:t>дегидрированный</a:t>
            </a:r>
            <a:endParaRPr lang="ru-RU" sz="1700" dirty="0" smtClean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spc="-30" dirty="0">
                <a:latin typeface="Arial"/>
                <a:cs typeface="Arial"/>
              </a:rPr>
              <a:t>Высокое содержание </a:t>
            </a:r>
            <a:r>
              <a:rPr lang="ru-RU" sz="1700" spc="-30" dirty="0" err="1">
                <a:latin typeface="Arial"/>
                <a:cs typeface="Arial"/>
              </a:rPr>
              <a:t>линолевой</a:t>
            </a:r>
            <a:r>
              <a:rPr lang="ru-RU" sz="1700" spc="-30" dirty="0">
                <a:latin typeface="Arial"/>
                <a:cs typeface="Arial"/>
              </a:rPr>
              <a:t> кислоты, защита кожи</a:t>
            </a:r>
            <a:endParaRPr lang="uk-UA" sz="1700" spc="-30" dirty="0" smtClean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spc="-30" dirty="0">
                <a:latin typeface="Arial"/>
                <a:cs typeface="Arial"/>
              </a:rPr>
              <a:t>Улучшает проникновение в кожу, целенаправленный / более длительный </a:t>
            </a:r>
            <a:r>
              <a:rPr lang="ru-RU" sz="1700" spc="-30" dirty="0" smtClean="0">
                <a:latin typeface="Arial"/>
                <a:cs typeface="Arial"/>
              </a:rPr>
              <a:t>эффект</a:t>
            </a:r>
            <a:endParaRPr lang="uk-UA" sz="1700" spc="-3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b="1" spc="-30" dirty="0">
                <a:latin typeface="Arial"/>
                <a:cs typeface="Arial"/>
              </a:rPr>
              <a:t>Максимальная толерантность </a:t>
            </a:r>
            <a:r>
              <a:rPr sz="1700" spc="-5" dirty="0" smtClean="0">
                <a:latin typeface="Arial"/>
                <a:cs typeface="Arial"/>
              </a:rPr>
              <a:t>(</a:t>
            </a:r>
            <a:r>
              <a:rPr lang="ru-RU" sz="1700" spc="-5" dirty="0">
                <a:latin typeface="Arial"/>
                <a:cs typeface="Arial"/>
              </a:rPr>
              <a:t>часть клеточной мембраны человека</a:t>
            </a:r>
            <a:r>
              <a:rPr sz="1700" spc="-35" dirty="0" smtClean="0"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700" spc="-10" dirty="0">
                <a:latin typeface="Arial"/>
                <a:cs typeface="Arial"/>
              </a:rPr>
              <a:t>Источник Соя или </a:t>
            </a:r>
            <a:r>
              <a:rPr lang="ru-RU" sz="1700" spc="-10" dirty="0" smtClean="0">
                <a:latin typeface="Arial"/>
                <a:cs typeface="Arial"/>
              </a:rPr>
              <a:t>Подсолнух </a:t>
            </a:r>
            <a:r>
              <a:rPr sz="1700" spc="-10" dirty="0" smtClean="0">
                <a:latin typeface="Wingdings"/>
                <a:cs typeface="Wingdings"/>
              </a:rPr>
              <a:t></a:t>
            </a:r>
            <a:r>
              <a:rPr sz="1700" spc="-30" dirty="0" smtClean="0">
                <a:latin typeface="Times New Roman"/>
                <a:cs typeface="Times New Roman"/>
              </a:rPr>
              <a:t> </a:t>
            </a:r>
            <a:r>
              <a:rPr lang="ru-RU" sz="1700" b="1" spc="-10" dirty="0">
                <a:latin typeface="Arial"/>
                <a:cs typeface="Arial"/>
              </a:rPr>
              <a:t>новация </a:t>
            </a:r>
            <a:r>
              <a:rPr sz="1700" b="1" spc="-10" dirty="0">
                <a:latin typeface="Arial"/>
                <a:cs typeface="Arial"/>
              </a:rPr>
              <a:t>Berg </a:t>
            </a:r>
            <a:r>
              <a:rPr sz="1700" b="1" spc="-5" dirty="0">
                <a:latin typeface="Arial"/>
                <a:cs typeface="Arial"/>
              </a:rPr>
              <a:t>+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spc="-10" dirty="0" smtClean="0">
                <a:latin typeface="Arial"/>
                <a:cs typeface="Arial"/>
              </a:rPr>
              <a:t>Schmidt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 err="1" smtClean="0"/>
              <a:t>BergaSom</a:t>
            </a:r>
            <a:r>
              <a:rPr lang="ru-RU" spc="-10" dirty="0" smtClean="0"/>
              <a:t>	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5" dirty="0">
                <a:solidFill>
                  <a:srgbClr val="0092D2"/>
                </a:solidFill>
              </a:rPr>
              <a:t>Фракционированные фосфолипиды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53" y="1885724"/>
            <a:ext cx="6455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INCI </a:t>
            </a:r>
            <a:r>
              <a:rPr lang="en-US" b="1" dirty="0">
                <a:latin typeface="Calibri" panose="020F0502020204030204" pitchFamily="34" charset="0"/>
              </a:rPr>
              <a:t>Name: </a:t>
            </a:r>
            <a:r>
              <a:rPr lang="en-US" dirty="0">
                <a:latin typeface="Calibri" panose="020F0502020204030204" pitchFamily="34" charset="0"/>
              </a:rPr>
              <a:t>Lecithin or </a:t>
            </a:r>
            <a:r>
              <a:rPr lang="en-US" dirty="0" err="1">
                <a:latin typeface="Calibri" panose="020F0502020204030204" pitchFamily="34" charset="0"/>
              </a:rPr>
              <a:t>PhosphatidylCholine</a:t>
            </a:r>
            <a:r>
              <a:rPr lang="en-US" dirty="0">
                <a:latin typeface="Calibri" panose="020F0502020204030204" pitchFamily="34" charset="0"/>
              </a:rPr>
              <a:t> (PC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ru-RU" dirty="0" smtClean="0">
              <a:latin typeface="Calibri" panose="020F0502020204030204" pitchFamily="34" charset="0"/>
            </a:endParaRPr>
          </a:p>
          <a:p>
            <a:r>
              <a:rPr lang="en-US" b="1" dirty="0" smtClean="0"/>
              <a:t>Different </a:t>
            </a:r>
            <a:r>
              <a:rPr lang="en-US" b="1" dirty="0"/>
              <a:t>grades: </a:t>
            </a:r>
            <a:r>
              <a:rPr lang="en-US" dirty="0"/>
              <a:t>50%, 75% and 90% concentration of </a:t>
            </a:r>
            <a:r>
              <a:rPr lang="en-US" dirty="0" smtClean="0"/>
              <a:t>PC</a:t>
            </a:r>
            <a:endParaRPr lang="ru-RU" dirty="0" smtClean="0"/>
          </a:p>
          <a:p>
            <a:r>
              <a:rPr lang="en-US" b="1" dirty="0" smtClean="0"/>
              <a:t>Concentration:</a:t>
            </a:r>
            <a:r>
              <a:rPr lang="en-US" dirty="0" smtClean="0"/>
              <a:t> </a:t>
            </a:r>
            <a:r>
              <a:rPr lang="en-US" dirty="0"/>
              <a:t>0,5-3% , high-tech ingredient, active </a:t>
            </a:r>
            <a:r>
              <a:rPr lang="en-US" dirty="0" smtClean="0"/>
              <a:t> 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8559" y="1645920"/>
            <a:ext cx="1615440" cy="1290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19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3040" y="2936239"/>
            <a:ext cx="1330959" cy="3921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3200" y="2926079"/>
            <a:ext cx="13208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199" y="2041067"/>
            <a:ext cx="7355839" cy="4175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835660" indent="-182880">
              <a:buClr>
                <a:srgbClr val="006FC0"/>
              </a:buClr>
              <a:buChar char="•"/>
              <a:tabLst>
                <a:tab pos="195580" algn="l"/>
              </a:tabLst>
            </a:pPr>
            <a:r>
              <a:rPr lang="ru-RU" sz="1700" b="1" spc="-25" dirty="0">
                <a:latin typeface="Arial"/>
                <a:cs typeface="Arial"/>
              </a:rPr>
              <a:t>И</a:t>
            </a:r>
            <a:r>
              <a:rPr lang="ru-RU" sz="1700" b="1" spc="-25" dirty="0" smtClean="0">
                <a:latin typeface="Arial"/>
                <a:cs typeface="Arial"/>
              </a:rPr>
              <a:t>нновационный</a:t>
            </a:r>
            <a:r>
              <a:rPr lang="ru-RU" sz="1700" spc="-25" dirty="0" smtClean="0">
                <a:latin typeface="Arial"/>
                <a:cs typeface="Arial"/>
              </a:rPr>
              <a:t> </a:t>
            </a:r>
            <a:r>
              <a:rPr lang="ru-RU" sz="1700" spc="-25" dirty="0">
                <a:latin typeface="Arial"/>
                <a:cs typeface="Arial"/>
              </a:rPr>
              <a:t>и эксклюзивный вид соединения с </a:t>
            </a:r>
            <a:r>
              <a:rPr lang="ru-RU" sz="1700" spc="-25" dirty="0" smtClean="0">
                <a:latin typeface="Arial"/>
                <a:cs typeface="Arial"/>
              </a:rPr>
              <a:t>мощными </a:t>
            </a:r>
            <a:r>
              <a:rPr lang="ru-RU" sz="1700" spc="-25" dirty="0" err="1">
                <a:latin typeface="Arial"/>
                <a:cs typeface="Arial"/>
              </a:rPr>
              <a:t>эмульгирующими</a:t>
            </a:r>
            <a:r>
              <a:rPr lang="ru-RU" sz="1700" spc="-25" dirty="0">
                <a:latin typeface="Arial"/>
                <a:cs typeface="Arial"/>
              </a:rPr>
              <a:t> свойствами и эффективным </a:t>
            </a:r>
            <a:r>
              <a:rPr lang="ru-RU" sz="1700" spc="-25" dirty="0" err="1" smtClean="0">
                <a:latin typeface="Arial"/>
                <a:cs typeface="Arial"/>
              </a:rPr>
              <a:t>загущением</a:t>
            </a:r>
            <a:endParaRPr lang="ru-RU" sz="1700" spc="-25" dirty="0" smtClean="0">
              <a:latin typeface="Arial"/>
              <a:cs typeface="Arial"/>
            </a:endParaRPr>
          </a:p>
          <a:p>
            <a:pPr marL="195580" marR="835660" indent="-182880">
              <a:lnSpc>
                <a:spcPct val="148000"/>
              </a:lnSpc>
              <a:buClr>
                <a:srgbClr val="006FC0"/>
              </a:buClr>
              <a:buChar char="•"/>
              <a:tabLst>
                <a:tab pos="195580" algn="l"/>
              </a:tabLst>
            </a:pPr>
            <a:r>
              <a:rPr lang="ru-RU" sz="1700" dirty="0" smtClean="0">
                <a:latin typeface="Arial"/>
                <a:cs typeface="Arial"/>
              </a:rPr>
              <a:t>Натуральный, </a:t>
            </a:r>
            <a:r>
              <a:rPr lang="ru-RU" sz="1700" dirty="0">
                <a:latin typeface="Arial"/>
                <a:cs typeface="Arial"/>
              </a:rPr>
              <a:t>возобновляемый, </a:t>
            </a:r>
            <a:r>
              <a:rPr lang="ru-RU" sz="1700" dirty="0" err="1">
                <a:latin typeface="Arial"/>
                <a:cs typeface="Arial"/>
              </a:rPr>
              <a:t>биоразлагаемый</a:t>
            </a:r>
            <a:endParaRPr sz="1700" dirty="0">
              <a:latin typeface="Arial"/>
              <a:cs typeface="Arial"/>
            </a:endParaRPr>
          </a:p>
          <a:p>
            <a:pPr marL="195580" indent="-182880">
              <a:spcBef>
                <a:spcPts val="1065"/>
              </a:spcBef>
              <a:buClr>
                <a:srgbClr val="006FC0"/>
              </a:buClr>
              <a:buFontTx/>
              <a:buChar char="•"/>
              <a:tabLst>
                <a:tab pos="195580" algn="l"/>
              </a:tabLst>
            </a:pPr>
            <a:r>
              <a:rPr lang="ru-RU" sz="1700" dirty="0">
                <a:latin typeface="Arial"/>
                <a:cs typeface="Arial"/>
              </a:rPr>
              <a:t>Применим </a:t>
            </a:r>
            <a:r>
              <a:rPr lang="ru-RU" sz="1700" dirty="0" smtClean="0">
                <a:latin typeface="Arial"/>
                <a:cs typeface="Arial"/>
              </a:rPr>
              <a:t>как в холодном, так и горячем процессах</a:t>
            </a:r>
            <a:endParaRPr lang="ru-RU" sz="1700" spc="-50" dirty="0" smtClean="0">
              <a:latin typeface="Arial"/>
              <a:cs typeface="Arial"/>
            </a:endParaRPr>
          </a:p>
          <a:p>
            <a:pPr marL="195580" indent="-182880">
              <a:spcBef>
                <a:spcPts val="985"/>
              </a:spcBef>
              <a:buClr>
                <a:srgbClr val="006FC0"/>
              </a:buClr>
              <a:buChar char="•"/>
              <a:tabLst>
                <a:tab pos="195580" algn="l"/>
              </a:tabLst>
            </a:pPr>
            <a:r>
              <a:rPr lang="ru-RU" sz="1700" b="1" spc="15" dirty="0">
                <a:latin typeface="Arial"/>
                <a:cs typeface="Arial"/>
              </a:rPr>
              <a:t>Простой</a:t>
            </a:r>
            <a:r>
              <a:rPr lang="ru-RU" sz="1700" spc="15" dirty="0">
                <a:latin typeface="Arial"/>
                <a:cs typeface="Arial"/>
              </a:rPr>
              <a:t> в использовании (широкий диапазон рН, отсутствие несовместимости даже с высоким содержанием электролитов или УФ-фильтров, все виды </a:t>
            </a:r>
            <a:r>
              <a:rPr lang="ru-RU" sz="1700" spc="15" dirty="0" smtClean="0">
                <a:latin typeface="Arial"/>
                <a:cs typeface="Arial"/>
              </a:rPr>
              <a:t>полярных масел </a:t>
            </a:r>
            <a:r>
              <a:rPr lang="ru-RU" sz="1700" spc="15" dirty="0">
                <a:latin typeface="Arial"/>
                <a:cs typeface="Arial"/>
              </a:rPr>
              <a:t>...)</a:t>
            </a:r>
          </a:p>
          <a:p>
            <a:pPr marL="195580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195580" algn="l"/>
              </a:tabLst>
            </a:pPr>
            <a:r>
              <a:rPr lang="ru-RU" sz="1700" spc="-10" dirty="0">
                <a:latin typeface="Arial"/>
                <a:cs typeface="Arial"/>
              </a:rPr>
              <a:t>Нейтральное ощущение на коже для </a:t>
            </a:r>
            <a:r>
              <a:rPr lang="ru-RU" sz="1700" spc="-10" dirty="0" smtClean="0">
                <a:latin typeface="Arial"/>
                <a:cs typeface="Arial"/>
              </a:rPr>
              <a:t>изысканных конечных </a:t>
            </a:r>
            <a:endParaRPr lang="ru-RU" sz="1700" spc="-10" dirty="0" smtClean="0">
              <a:latin typeface="Arial"/>
              <a:cs typeface="Arial"/>
            </a:endParaRPr>
          </a:p>
          <a:p>
            <a:pPr marL="17780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tabLst>
                <a:tab pos="195580" algn="l"/>
              </a:tabLst>
            </a:pPr>
            <a:r>
              <a:rPr lang="ru-RU" sz="1700" spc="-10" dirty="0" smtClean="0">
                <a:latin typeface="Arial"/>
                <a:cs typeface="Arial"/>
              </a:rPr>
              <a:t>продуктов </a:t>
            </a:r>
            <a:r>
              <a:rPr lang="ru-RU" sz="1700" spc="-10" dirty="0" smtClean="0">
                <a:latin typeface="Arial"/>
                <a:cs typeface="Arial"/>
              </a:rPr>
              <a:t>по </a:t>
            </a:r>
            <a:r>
              <a:rPr lang="ru-RU" sz="1700" spc="-10" dirty="0">
                <a:latin typeface="Arial"/>
                <a:cs typeface="Arial"/>
              </a:rPr>
              <a:t>ухода за </a:t>
            </a:r>
            <a:r>
              <a:rPr lang="ru-RU" sz="1700" spc="-10" dirty="0" smtClean="0">
                <a:latin typeface="Arial"/>
                <a:cs typeface="Arial"/>
              </a:rPr>
              <a:t>кожей</a:t>
            </a:r>
          </a:p>
          <a:p>
            <a:pPr marL="195580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195580" algn="l"/>
              </a:tabLst>
            </a:pPr>
            <a:r>
              <a:rPr lang="ru-RU" sz="1700" dirty="0">
                <a:latin typeface="Arial"/>
                <a:cs typeface="Arial"/>
              </a:rPr>
              <a:t>Не повреждает кожный барьер, </a:t>
            </a:r>
            <a:r>
              <a:rPr lang="ru-RU" sz="1700" dirty="0" smtClean="0">
                <a:latin typeface="Arial"/>
                <a:cs typeface="Arial"/>
              </a:rPr>
              <a:t>увлажняет кожу</a:t>
            </a:r>
            <a:endParaRPr sz="17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195580" algn="l"/>
              </a:tabLst>
            </a:pPr>
            <a:r>
              <a:rPr lang="ru-RU" sz="1700" b="1" spc="-15" dirty="0">
                <a:latin typeface="Arial"/>
                <a:cs typeface="Arial"/>
              </a:rPr>
              <a:t>INCI: </a:t>
            </a:r>
            <a:r>
              <a:rPr lang="en-US" sz="1700" spc="-15" dirty="0">
                <a:latin typeface="Arial"/>
                <a:cs typeface="Arial"/>
              </a:rPr>
              <a:t>Beta Glucan (and) Pectin</a:t>
            </a:r>
            <a:endParaRPr lang="ru-RU" sz="1700" spc="-15" dirty="0" smtClean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195580" algn="l"/>
              </a:tabLst>
            </a:pPr>
            <a:r>
              <a:rPr lang="ru-RU" sz="1700" b="1" spc="-15" dirty="0" smtClean="0">
                <a:latin typeface="Arial"/>
                <a:cs typeface="Arial"/>
              </a:rPr>
              <a:t>Рекомендуемая дозировка: </a:t>
            </a:r>
            <a:r>
              <a:rPr lang="ru-RU" sz="1700" spc="-15" dirty="0" smtClean="0">
                <a:latin typeface="Arial"/>
                <a:cs typeface="Arial"/>
              </a:rPr>
              <a:t>1,5-5,0%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7663" y="1981200"/>
            <a:ext cx="7185976" cy="4419600"/>
          </a:xfrm>
          <a:custGeom>
            <a:avLst/>
            <a:gdLst/>
            <a:ahLst/>
            <a:cxnLst/>
            <a:rect l="l" t="t" r="r" b="b"/>
            <a:pathLst>
              <a:path w="7172959" h="3962400">
                <a:moveTo>
                  <a:pt x="0" y="3962400"/>
                </a:moveTo>
                <a:lnTo>
                  <a:pt x="7172959" y="3962400"/>
                </a:lnTo>
                <a:lnTo>
                  <a:pt x="7172959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ln w="10170">
            <a:solidFill>
              <a:srgbClr val="009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7662" y="844242"/>
            <a:ext cx="84486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/>
            <a:r>
              <a:rPr spc="-20" dirty="0" err="1" smtClean="0"/>
              <a:t>BergaMuls</a:t>
            </a:r>
            <a:r>
              <a:rPr spc="-20" dirty="0" smtClean="0"/>
              <a:t> </a:t>
            </a:r>
            <a:r>
              <a:rPr dirty="0" smtClean="0"/>
              <a:t>ET</a:t>
            </a:r>
            <a:r>
              <a:rPr spc="65" dirty="0" smtClean="0"/>
              <a:t> </a:t>
            </a:r>
            <a:r>
              <a:rPr dirty="0" smtClean="0"/>
              <a:t>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i="0" spc="-15" dirty="0" smtClean="0">
                <a:solidFill>
                  <a:srgbClr val="0092D2"/>
                </a:solidFill>
              </a:rPr>
              <a:t>Натуральные волокна </a:t>
            </a:r>
            <a:r>
              <a:rPr lang="ru-RU" sz="2400" b="0" i="0" spc="-15" dirty="0">
                <a:solidFill>
                  <a:srgbClr val="0092D2"/>
                </a:solidFill>
              </a:rPr>
              <a:t>для эмульгирования и </a:t>
            </a:r>
            <a:r>
              <a:rPr lang="ru-RU" sz="2400" b="0" i="0" spc="-15" dirty="0" err="1" smtClean="0">
                <a:solidFill>
                  <a:srgbClr val="0092D2"/>
                </a:solidFill>
              </a:rPr>
              <a:t>загущения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28559" y="1645920"/>
            <a:ext cx="1615440" cy="129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19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3040" y="2936239"/>
            <a:ext cx="1330959" cy="392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3200" y="2926079"/>
            <a:ext cx="13208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7662" y="844242"/>
            <a:ext cx="84486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/>
            <a:r>
              <a:rPr spc="-20" dirty="0" err="1" smtClean="0"/>
              <a:t>BergaMuls</a:t>
            </a:r>
            <a:r>
              <a:rPr spc="-20" dirty="0" smtClean="0"/>
              <a:t> </a:t>
            </a:r>
            <a:r>
              <a:rPr dirty="0" smtClean="0"/>
              <a:t>ET</a:t>
            </a:r>
            <a:r>
              <a:rPr spc="65" dirty="0" smtClean="0"/>
              <a:t> </a:t>
            </a:r>
            <a:r>
              <a:rPr dirty="0" smtClean="0"/>
              <a:t>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i="0" spc="-15" dirty="0" smtClean="0">
                <a:solidFill>
                  <a:srgbClr val="0092D2"/>
                </a:solidFill>
              </a:rPr>
              <a:t>Натуральные волокна </a:t>
            </a:r>
            <a:r>
              <a:rPr lang="ru-RU" sz="2400" b="0" i="0" spc="-15" dirty="0">
                <a:solidFill>
                  <a:srgbClr val="0092D2"/>
                </a:solidFill>
              </a:rPr>
              <a:t>для эмульгирования и </a:t>
            </a:r>
            <a:r>
              <a:rPr lang="ru-RU" sz="2400" b="0" i="0" spc="-15" dirty="0" err="1" smtClean="0">
                <a:solidFill>
                  <a:srgbClr val="0092D2"/>
                </a:solidFill>
              </a:rPr>
              <a:t>загущения</a:t>
            </a:r>
            <a:endParaRPr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64833" y="2603897"/>
            <a:ext cx="7116405" cy="33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64159"/>
            <a:ext cx="9144000" cy="649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R="2669540" algn="r">
              <a:lnSpc>
                <a:spcPct val="100000"/>
              </a:lnSpc>
            </a:pPr>
            <a:r>
              <a:rPr sz="1100" spc="10" dirty="0">
                <a:solidFill>
                  <a:srgbClr val="A6A6A6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64159"/>
            <a:ext cx="9143999" cy="6492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28559" y="1645920"/>
            <a:ext cx="1615440" cy="129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19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3040" y="2936239"/>
            <a:ext cx="1330959" cy="392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3200" y="2926079"/>
            <a:ext cx="13208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7662" y="844242"/>
            <a:ext cx="84486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/>
            <a:r>
              <a:rPr spc="-20" dirty="0" err="1" smtClean="0"/>
              <a:t>BergaMuls</a:t>
            </a:r>
            <a:r>
              <a:rPr spc="-20" dirty="0" smtClean="0"/>
              <a:t> </a:t>
            </a:r>
            <a:r>
              <a:rPr dirty="0" smtClean="0"/>
              <a:t>ET</a:t>
            </a:r>
            <a:r>
              <a:rPr spc="65" dirty="0" smtClean="0"/>
              <a:t> </a:t>
            </a:r>
            <a:r>
              <a:rPr dirty="0" smtClean="0"/>
              <a:t>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i="0" spc="-15" dirty="0" smtClean="0">
                <a:solidFill>
                  <a:srgbClr val="0092D2"/>
                </a:solidFill>
              </a:rPr>
              <a:t>Натуральные волокна </a:t>
            </a:r>
            <a:r>
              <a:rPr lang="ru-RU" sz="2400" b="0" i="0" spc="-15" dirty="0">
                <a:solidFill>
                  <a:srgbClr val="0092D2"/>
                </a:solidFill>
              </a:rPr>
              <a:t>для эмульгирования и </a:t>
            </a:r>
            <a:r>
              <a:rPr lang="ru-RU" sz="2400" b="0" i="0" spc="-15" dirty="0" err="1" smtClean="0">
                <a:solidFill>
                  <a:srgbClr val="0092D2"/>
                </a:solidFill>
              </a:rPr>
              <a:t>загущения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8126" y="2942060"/>
            <a:ext cx="7638074" cy="2849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7662" y="1944469"/>
            <a:ext cx="6891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Optimal </a:t>
            </a:r>
            <a:r>
              <a:rPr lang="en-US" b="1" dirty="0">
                <a:latin typeface="Arial" panose="020B0604020202020204" pitchFamily="34" charset="0"/>
              </a:rPr>
              <a:t>procedure </a:t>
            </a:r>
            <a:r>
              <a:rPr lang="en-US" dirty="0">
                <a:latin typeface="Arial" panose="020B0604020202020204" pitchFamily="34" charset="0"/>
              </a:rPr>
              <a:t>for obtaining a stable emulsion with </a:t>
            </a:r>
            <a:r>
              <a:rPr lang="en-US" dirty="0" err="1">
                <a:latin typeface="Arial" panose="020B0604020202020204" pitchFamily="34" charset="0"/>
              </a:rPr>
              <a:t>BergaMuls</a:t>
            </a:r>
            <a:r>
              <a:rPr lang="en-US" dirty="0">
                <a:latin typeface="Arial" panose="020B0604020202020204" pitchFamily="34" charset="0"/>
              </a:rPr>
              <a:t> ET 1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80559" y="599301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*</a:t>
            </a:r>
            <a:r>
              <a:rPr lang="en-US" sz="800" dirty="0">
                <a:latin typeface="Calibri" panose="020F0502020204030204" pitchFamily="34" charset="0"/>
              </a:rPr>
              <a:t>for example for an Ultra </a:t>
            </a:r>
            <a:r>
              <a:rPr lang="en-US" sz="800" dirty="0" err="1">
                <a:latin typeface="Calibri" panose="020F0502020204030204" pitchFamily="34" charset="0"/>
              </a:rPr>
              <a:t>thurax</a:t>
            </a:r>
            <a:r>
              <a:rPr lang="en-US" sz="800" dirty="0">
                <a:latin typeface="Calibri" panose="020F0502020204030204" pitchFamily="34" charset="0"/>
              </a:rPr>
              <a:t> 8500rpm, for a </a:t>
            </a:r>
            <a:r>
              <a:rPr lang="en-US" sz="800" dirty="0" err="1">
                <a:latin typeface="Calibri" panose="020F0502020204030204" pitchFamily="34" charset="0"/>
              </a:rPr>
              <a:t>Silverson</a:t>
            </a:r>
            <a:r>
              <a:rPr lang="en-US" sz="800" dirty="0">
                <a:latin typeface="Calibri" panose="020F0502020204030204" pitchFamily="34" charset="0"/>
              </a:rPr>
              <a:t> 3500rpm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1057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28559" y="1645920"/>
            <a:ext cx="1615440" cy="129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19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3040" y="2936239"/>
            <a:ext cx="1330959" cy="392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3200" y="2926079"/>
            <a:ext cx="13208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7662" y="844242"/>
            <a:ext cx="84486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/>
            <a:r>
              <a:rPr spc="-20" dirty="0" err="1" smtClean="0"/>
              <a:t>BergaMuls</a:t>
            </a:r>
            <a:r>
              <a:rPr spc="-20" dirty="0" smtClean="0"/>
              <a:t> </a:t>
            </a:r>
            <a:r>
              <a:rPr dirty="0" smtClean="0"/>
              <a:t>ET</a:t>
            </a:r>
            <a:r>
              <a:rPr spc="65" dirty="0" smtClean="0"/>
              <a:t> </a:t>
            </a:r>
            <a:r>
              <a:rPr dirty="0" smtClean="0"/>
              <a:t>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i="0" spc="-15" dirty="0" smtClean="0">
                <a:solidFill>
                  <a:srgbClr val="0092D2"/>
                </a:solidFill>
              </a:rPr>
              <a:t>Натуральные волокна </a:t>
            </a:r>
            <a:r>
              <a:rPr lang="ru-RU" sz="2400" b="0" i="0" spc="-15" dirty="0">
                <a:solidFill>
                  <a:srgbClr val="0092D2"/>
                </a:solidFill>
              </a:rPr>
              <a:t>для эмульгирования и </a:t>
            </a:r>
            <a:r>
              <a:rPr lang="ru-RU" sz="2400" b="0" i="0" spc="-15" dirty="0" err="1" smtClean="0">
                <a:solidFill>
                  <a:srgbClr val="0092D2"/>
                </a:solidFill>
              </a:rPr>
              <a:t>загущения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52399" y="2569251"/>
            <a:ext cx="7619635" cy="4029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2405" y="19217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92D2"/>
                </a:solidFill>
                <a:latin typeface="Arial" panose="020B0604020202020204" pitchFamily="34" charset="0"/>
              </a:rPr>
              <a:t>Incompatibility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7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28559" y="1645920"/>
            <a:ext cx="1615440" cy="129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19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3040" y="2936239"/>
            <a:ext cx="1330959" cy="392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3200" y="2926079"/>
            <a:ext cx="13208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7662" y="844242"/>
            <a:ext cx="84486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/>
            <a:r>
              <a:rPr spc="-20" dirty="0" err="1" smtClean="0"/>
              <a:t>BergaMuls</a:t>
            </a:r>
            <a:r>
              <a:rPr spc="-20" dirty="0" smtClean="0"/>
              <a:t> </a:t>
            </a:r>
            <a:r>
              <a:rPr dirty="0" smtClean="0"/>
              <a:t>ET</a:t>
            </a:r>
            <a:r>
              <a:rPr spc="65" dirty="0" smtClean="0"/>
              <a:t> </a:t>
            </a:r>
            <a:r>
              <a:rPr dirty="0" smtClean="0"/>
              <a:t>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i="0" spc="-15" dirty="0" smtClean="0">
                <a:solidFill>
                  <a:srgbClr val="0092D2"/>
                </a:solidFill>
              </a:rPr>
              <a:t>Натуральные волокна </a:t>
            </a:r>
            <a:r>
              <a:rPr lang="ru-RU" sz="2400" b="0" i="0" spc="-15" dirty="0">
                <a:solidFill>
                  <a:srgbClr val="0092D2"/>
                </a:solidFill>
              </a:rPr>
              <a:t>для эмульгирования и </a:t>
            </a:r>
            <a:r>
              <a:rPr lang="ru-RU" sz="2400" b="0" i="0" spc="-15" dirty="0" err="1" smtClean="0">
                <a:solidFill>
                  <a:srgbClr val="0092D2"/>
                </a:solidFill>
              </a:rPr>
              <a:t>загущения</a:t>
            </a:r>
            <a:endParaRPr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28601" y="2133601"/>
            <a:ext cx="5500776" cy="1828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2641" y="1752600"/>
            <a:ext cx="710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Temperature </a:t>
            </a:r>
            <a:r>
              <a:rPr lang="en-US" b="1" dirty="0">
                <a:latin typeface="Arial" panose="020B0604020202020204" pitchFamily="34" charset="0"/>
              </a:rPr>
              <a:t>does not affect </a:t>
            </a:r>
            <a:r>
              <a:rPr lang="en-US" dirty="0">
                <a:latin typeface="Arial" panose="020B0604020202020204" pitchFamily="34" charset="0"/>
              </a:rPr>
              <a:t>the performance of </a:t>
            </a:r>
            <a:r>
              <a:rPr lang="en-US" dirty="0" err="1">
                <a:latin typeface="Arial" panose="020B0604020202020204" pitchFamily="34" charset="0"/>
              </a:rPr>
              <a:t>BergaMuls</a:t>
            </a:r>
            <a:r>
              <a:rPr lang="en-US" dirty="0">
                <a:latin typeface="Arial" panose="020B0604020202020204" pitchFamily="34" charset="0"/>
              </a:rPr>
              <a:t> ET 1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193344" y="4560227"/>
            <a:ext cx="5294972" cy="206917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2683" y="407664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pH </a:t>
            </a:r>
            <a:r>
              <a:rPr lang="en-US" b="1" dirty="0">
                <a:latin typeface="Arial" panose="020B0604020202020204" pitchFamily="34" charset="0"/>
              </a:rPr>
              <a:t>does not affect </a:t>
            </a:r>
            <a:r>
              <a:rPr lang="en-US" dirty="0">
                <a:latin typeface="Arial" panose="020B0604020202020204" pitchFamily="34" charset="0"/>
              </a:rPr>
              <a:t>the performance of </a:t>
            </a:r>
            <a:r>
              <a:rPr lang="en-US" dirty="0" err="1">
                <a:latin typeface="Arial" panose="020B0604020202020204" pitchFamily="34" charset="0"/>
              </a:rPr>
              <a:t>BergaMuls</a:t>
            </a:r>
            <a:r>
              <a:rPr lang="en-US" dirty="0">
                <a:latin typeface="Arial" panose="020B0604020202020204" pitchFamily="34" charset="0"/>
              </a:rPr>
              <a:t> ET 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2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28559" y="1645920"/>
            <a:ext cx="1615440" cy="129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19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3040" y="2936239"/>
            <a:ext cx="1330959" cy="3921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3200" y="2926079"/>
            <a:ext cx="13208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7662" y="844242"/>
            <a:ext cx="84486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/>
            <a:r>
              <a:rPr spc="-20" dirty="0" err="1" smtClean="0"/>
              <a:t>BergaMuls</a:t>
            </a:r>
            <a:r>
              <a:rPr spc="-20" dirty="0" smtClean="0"/>
              <a:t> </a:t>
            </a:r>
            <a:r>
              <a:rPr dirty="0" smtClean="0"/>
              <a:t>ET</a:t>
            </a:r>
            <a:r>
              <a:rPr spc="65" dirty="0" smtClean="0"/>
              <a:t> </a:t>
            </a:r>
            <a:r>
              <a:rPr dirty="0" smtClean="0"/>
              <a:t>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i="0" spc="-15" dirty="0" smtClean="0">
                <a:solidFill>
                  <a:srgbClr val="0092D2"/>
                </a:solidFill>
              </a:rPr>
              <a:t>Натуральные волокна </a:t>
            </a:r>
            <a:r>
              <a:rPr lang="ru-RU" sz="2400" b="0" i="0" spc="-15" dirty="0">
                <a:solidFill>
                  <a:srgbClr val="0092D2"/>
                </a:solidFill>
              </a:rPr>
              <a:t>для эмульгирования и </a:t>
            </a:r>
            <a:r>
              <a:rPr lang="ru-RU" sz="2400" b="0" i="0" spc="-15" dirty="0" err="1" smtClean="0">
                <a:solidFill>
                  <a:srgbClr val="0092D2"/>
                </a:solidFill>
              </a:rPr>
              <a:t>загущения</a:t>
            </a: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47662" y="2253819"/>
            <a:ext cx="5519738" cy="19044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" y="1828800"/>
            <a:ext cx="6614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Electrolytes </a:t>
            </a:r>
            <a:r>
              <a:rPr lang="en-US" b="1" dirty="0">
                <a:latin typeface="Arial" panose="020B0604020202020204" pitchFamily="34" charset="0"/>
              </a:rPr>
              <a:t>do not affect </a:t>
            </a:r>
            <a:r>
              <a:rPr lang="en-US" dirty="0">
                <a:latin typeface="Arial" panose="020B0604020202020204" pitchFamily="34" charset="0"/>
              </a:rPr>
              <a:t>the performance of </a:t>
            </a:r>
            <a:r>
              <a:rPr lang="en-US" dirty="0" err="1">
                <a:latin typeface="Arial" panose="020B0604020202020204" pitchFamily="34" charset="0"/>
              </a:rPr>
              <a:t>BergaMuls</a:t>
            </a:r>
            <a:r>
              <a:rPr lang="en-US" dirty="0">
                <a:latin typeface="Arial" panose="020B0604020202020204" pitchFamily="34" charset="0"/>
              </a:rPr>
              <a:t> ET 1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389162" y="4383862"/>
            <a:ext cx="7002238" cy="23979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1000" y="41264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With </a:t>
            </a:r>
            <a:r>
              <a:rPr lang="en-US" b="1" dirty="0" err="1">
                <a:latin typeface="Arial" panose="020B0604020202020204" pitchFamily="34" charset="0"/>
              </a:rPr>
              <a:t>BergaMuls</a:t>
            </a:r>
            <a:r>
              <a:rPr lang="en-US" b="1" dirty="0">
                <a:latin typeface="Arial" panose="020B0604020202020204" pitchFamily="34" charset="0"/>
              </a:rPr>
              <a:t> ET 1</a:t>
            </a:r>
            <a:r>
              <a:rPr lang="en-US" dirty="0">
                <a:latin typeface="Arial" panose="020B0604020202020204" pitchFamily="34" charset="0"/>
              </a:rPr>
              <a:t>: stable emulsions, from vegetable oil to silicone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2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73508" y="2362200"/>
            <a:ext cx="7575092" cy="3657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528559" y="1645920"/>
            <a:ext cx="1615440" cy="1290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19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3040" y="2936239"/>
            <a:ext cx="1330959" cy="3921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3200" y="2926079"/>
            <a:ext cx="13208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7662" y="844242"/>
            <a:ext cx="84486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/>
            <a:r>
              <a:rPr spc="-20" dirty="0" err="1" smtClean="0"/>
              <a:t>BergaMuls</a:t>
            </a:r>
            <a:r>
              <a:rPr spc="-20" dirty="0" smtClean="0"/>
              <a:t> </a:t>
            </a:r>
            <a:r>
              <a:rPr dirty="0" smtClean="0"/>
              <a:t>ET</a:t>
            </a:r>
            <a:r>
              <a:rPr spc="65" dirty="0" smtClean="0"/>
              <a:t> </a:t>
            </a:r>
            <a:r>
              <a:rPr dirty="0" smtClean="0"/>
              <a:t>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i="0" spc="-15" dirty="0" smtClean="0">
                <a:solidFill>
                  <a:srgbClr val="0092D2"/>
                </a:solidFill>
              </a:rPr>
              <a:t>Натуральные волокна </a:t>
            </a:r>
            <a:r>
              <a:rPr lang="ru-RU" sz="2400" b="0" i="0" spc="-15" dirty="0">
                <a:solidFill>
                  <a:srgbClr val="0092D2"/>
                </a:solidFill>
              </a:rPr>
              <a:t>для эмульгирования и </a:t>
            </a:r>
            <a:r>
              <a:rPr lang="ru-RU" sz="2400" b="0" i="0" spc="-15" dirty="0" err="1" smtClean="0">
                <a:solidFill>
                  <a:srgbClr val="0092D2"/>
                </a:solidFill>
              </a:rPr>
              <a:t>загущения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1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3040" y="1625600"/>
            <a:ext cx="1330959" cy="1341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3040" y="4297679"/>
            <a:ext cx="1330960" cy="1361440"/>
          </a:xfrm>
          <a:custGeom>
            <a:avLst/>
            <a:gdLst/>
            <a:ahLst/>
            <a:cxnLst/>
            <a:rect l="l" t="t" r="r" b="b"/>
            <a:pathLst>
              <a:path w="1330959" h="1361439">
                <a:moveTo>
                  <a:pt x="0" y="1361440"/>
                </a:moveTo>
                <a:lnTo>
                  <a:pt x="1330959" y="1361440"/>
                </a:lnTo>
                <a:lnTo>
                  <a:pt x="1330959" y="0"/>
                </a:lnTo>
                <a:lnTo>
                  <a:pt x="0" y="0"/>
                </a:lnTo>
                <a:lnTo>
                  <a:pt x="0" y="136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20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23200" y="2926079"/>
            <a:ext cx="13208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3200" y="5659120"/>
            <a:ext cx="1320800" cy="1198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3519" y="4693920"/>
            <a:ext cx="1300479" cy="650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80959" y="1991360"/>
            <a:ext cx="142240" cy="1442720"/>
          </a:xfrm>
          <a:custGeom>
            <a:avLst/>
            <a:gdLst/>
            <a:ahLst/>
            <a:cxnLst/>
            <a:rect l="l" t="t" r="r" b="b"/>
            <a:pathLst>
              <a:path w="142240" h="1442720">
                <a:moveTo>
                  <a:pt x="0" y="1442720"/>
                </a:moveTo>
                <a:lnTo>
                  <a:pt x="142240" y="1442720"/>
                </a:lnTo>
                <a:lnTo>
                  <a:pt x="142240" y="0"/>
                </a:lnTo>
                <a:lnTo>
                  <a:pt x="0" y="0"/>
                </a:lnTo>
                <a:lnTo>
                  <a:pt x="0" y="1442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0679" y="2067560"/>
            <a:ext cx="7172959" cy="2935932"/>
          </a:xfrm>
          <a:prstGeom prst="rect">
            <a:avLst/>
          </a:prstGeom>
          <a:ln w="10170">
            <a:solidFill>
              <a:srgbClr val="009B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72415" indent="-182880">
              <a:lnSpc>
                <a:spcPct val="100000"/>
              </a:lnSpc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dirty="0">
                <a:latin typeface="Arial"/>
                <a:cs typeface="Arial"/>
              </a:rPr>
              <a:t>Высокая чистота - </a:t>
            </a:r>
            <a:r>
              <a:rPr lang="ru-RU" sz="1850" b="1" dirty="0">
                <a:latin typeface="Arial"/>
                <a:cs typeface="Arial"/>
              </a:rPr>
              <a:t>без формальдегида</a:t>
            </a:r>
            <a:endParaRPr sz="1850" b="1" dirty="0" smtClean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106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sz="1850" dirty="0" smtClean="0">
                <a:latin typeface="Arial"/>
                <a:cs typeface="Arial"/>
              </a:rPr>
              <a:t>57%</a:t>
            </a:r>
            <a:r>
              <a:rPr lang="ru-RU" sz="1850" spc="-150" dirty="0" smtClean="0">
                <a:latin typeface="Arial"/>
                <a:cs typeface="Arial"/>
              </a:rPr>
              <a:t>, </a:t>
            </a:r>
            <a:r>
              <a:rPr sz="1850" b="1" dirty="0" smtClean="0">
                <a:latin typeface="Arial"/>
                <a:cs typeface="Arial"/>
              </a:rPr>
              <a:t>70%</a:t>
            </a:r>
            <a:r>
              <a:rPr sz="1850" b="1" spc="-75" dirty="0" smtClean="0">
                <a:latin typeface="Arial"/>
                <a:cs typeface="Arial"/>
              </a:rPr>
              <a:t> </a:t>
            </a:r>
            <a:r>
              <a:rPr lang="ru-RU" sz="1850" b="1" spc="-5" dirty="0">
                <a:latin typeface="Arial"/>
                <a:cs typeface="Arial"/>
              </a:rPr>
              <a:t>р</a:t>
            </a:r>
            <a:r>
              <a:rPr lang="ru-RU" sz="1850" b="1" spc="-5" dirty="0" smtClean="0">
                <a:latin typeface="Arial"/>
                <a:cs typeface="Arial"/>
              </a:rPr>
              <a:t>аствор </a:t>
            </a:r>
            <a:r>
              <a:rPr lang="ru-RU" sz="1850" dirty="0" smtClean="0">
                <a:latin typeface="Arial"/>
                <a:cs typeface="Arial"/>
              </a:rPr>
              <a:t>или</a:t>
            </a:r>
            <a:r>
              <a:rPr sz="1850" spc="-95" dirty="0" smtClean="0">
                <a:latin typeface="Arial"/>
                <a:cs typeface="Arial"/>
              </a:rPr>
              <a:t> </a:t>
            </a:r>
            <a:r>
              <a:rPr sz="1850" dirty="0" smtClean="0">
                <a:latin typeface="Arial"/>
                <a:cs typeface="Arial"/>
              </a:rPr>
              <a:t>99%</a:t>
            </a:r>
            <a:r>
              <a:rPr sz="1850" spc="-150" dirty="0" smtClean="0">
                <a:latin typeface="Arial"/>
                <a:cs typeface="Arial"/>
              </a:rPr>
              <a:t> </a:t>
            </a:r>
            <a:r>
              <a:rPr lang="ru-RU" sz="1850" spc="-15" dirty="0" smtClean="0">
                <a:latin typeface="Arial"/>
                <a:cs typeface="Arial"/>
              </a:rPr>
              <a:t>кристаллы</a:t>
            </a:r>
            <a:endParaRPr sz="1850" dirty="0" smtClean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spc="-30" dirty="0" smtClean="0">
                <a:latin typeface="Arial"/>
                <a:cs typeface="Arial"/>
              </a:rPr>
              <a:t>Незначительно альфа-</a:t>
            </a:r>
            <a:r>
              <a:rPr lang="ru-RU" sz="1850" spc="-30" dirty="0" err="1" smtClean="0">
                <a:latin typeface="Arial"/>
                <a:cs typeface="Arial"/>
              </a:rPr>
              <a:t>гидроксикислоты</a:t>
            </a:r>
            <a:r>
              <a:rPr lang="ru-RU" sz="1850" spc="-30" dirty="0" smtClean="0">
                <a:latin typeface="Arial"/>
                <a:cs typeface="Arial"/>
              </a:rPr>
              <a:t> </a:t>
            </a:r>
            <a:r>
              <a:rPr sz="1850" spc="15" dirty="0" smtClean="0">
                <a:latin typeface="Arial"/>
                <a:cs typeface="Arial"/>
              </a:rPr>
              <a:t>(</a:t>
            </a:r>
            <a:r>
              <a:rPr sz="1850" b="1" spc="15" dirty="0" smtClean="0">
                <a:latin typeface="Arial"/>
                <a:cs typeface="Arial"/>
              </a:rPr>
              <a:t>AHA</a:t>
            </a:r>
            <a:r>
              <a:rPr sz="1850" spc="15" dirty="0">
                <a:latin typeface="Arial"/>
                <a:cs typeface="Arial"/>
              </a:rPr>
              <a:t>)</a:t>
            </a:r>
            <a:endParaRPr sz="1850" dirty="0">
              <a:latin typeface="Arial"/>
              <a:cs typeface="Arial"/>
            </a:endParaRPr>
          </a:p>
          <a:p>
            <a:pPr marL="272415" marR="150495" indent="-182880">
              <a:lnSpc>
                <a:spcPct val="144400"/>
              </a:lnSpc>
              <a:spcBef>
                <a:spcPts val="7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dirty="0">
                <a:latin typeface="Arial"/>
                <a:cs typeface="Arial"/>
              </a:rPr>
              <a:t>Производится с использованием запатентованного процесса кислотного омыления и очистки</a:t>
            </a:r>
            <a:endParaRPr sz="185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106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spc="-15" dirty="0">
                <a:latin typeface="Arial"/>
                <a:cs typeface="Arial"/>
              </a:rPr>
              <a:t>Широко используется </a:t>
            </a:r>
            <a:r>
              <a:rPr lang="ru-RU" sz="1850" spc="-15" dirty="0" smtClean="0">
                <a:latin typeface="Arial"/>
                <a:cs typeface="Arial"/>
              </a:rPr>
              <a:t>в продуктах по уходу </a:t>
            </a:r>
            <a:r>
              <a:rPr lang="ru-RU" sz="1850" spc="-15" dirty="0">
                <a:latin typeface="Arial"/>
                <a:cs typeface="Arial"/>
              </a:rPr>
              <a:t>за волосами </a:t>
            </a:r>
            <a:r>
              <a:rPr lang="ru-RU" sz="1850" spc="-15" dirty="0" smtClean="0">
                <a:latin typeface="Arial"/>
                <a:cs typeface="Arial"/>
              </a:rPr>
              <a:t>и химического </a:t>
            </a:r>
            <a:r>
              <a:rPr lang="ru-RU" sz="1850" spc="-15" dirty="0" err="1">
                <a:latin typeface="Arial"/>
                <a:cs typeface="Arial"/>
              </a:rPr>
              <a:t>пилинга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10" dirty="0"/>
              <a:t>GlyAcid®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10" dirty="0">
                <a:solidFill>
                  <a:srgbClr val="0092D2"/>
                </a:solidFill>
              </a:rPr>
              <a:t>Гликолевая кислота высокой чистоты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21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3040" y="1625600"/>
            <a:ext cx="1330959" cy="1341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13040" y="4216400"/>
            <a:ext cx="1330959" cy="2641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3200" y="2926079"/>
            <a:ext cx="13208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0679" y="2067560"/>
            <a:ext cx="7172959" cy="3799117"/>
          </a:xfrm>
          <a:prstGeom prst="rect">
            <a:avLst/>
          </a:prstGeom>
          <a:ln w="10170">
            <a:solidFill>
              <a:srgbClr val="009BC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L="272415" indent="-182880">
              <a:lnSpc>
                <a:spcPct val="100000"/>
              </a:lnSpc>
              <a:spcBef>
                <a:spcPts val="1065"/>
              </a:spcBef>
              <a:buClr>
                <a:srgbClr val="006FC0"/>
              </a:buClr>
              <a:buFont typeface="Arial"/>
              <a:buChar char="•"/>
              <a:tabLst>
                <a:tab pos="273050" algn="l"/>
              </a:tabLst>
            </a:pPr>
            <a:r>
              <a:rPr lang="ru-RU" sz="1850" dirty="0" smtClean="0">
                <a:latin typeface="Arial"/>
                <a:cs typeface="Arial"/>
              </a:rPr>
              <a:t>Высокая </a:t>
            </a:r>
            <a:r>
              <a:rPr lang="ru-RU" sz="1850" dirty="0">
                <a:latin typeface="Arial"/>
                <a:cs typeface="Arial"/>
              </a:rPr>
              <a:t>температура </a:t>
            </a:r>
            <a:r>
              <a:rPr lang="ru-RU" sz="1850" dirty="0" smtClean="0">
                <a:latin typeface="Arial"/>
                <a:cs typeface="Arial"/>
              </a:rPr>
              <a:t>плавления</a:t>
            </a:r>
          </a:p>
          <a:p>
            <a:pPr marL="272415" indent="-182880">
              <a:spcBef>
                <a:spcPts val="1065"/>
              </a:spcBef>
              <a:buClr>
                <a:srgbClr val="006FC0"/>
              </a:buClr>
              <a:buFont typeface="Arial"/>
              <a:buChar char="•"/>
              <a:tabLst>
                <a:tab pos="273050" algn="l"/>
              </a:tabLst>
            </a:pPr>
            <a:r>
              <a:rPr lang="ru-RU" sz="1850" b="1" dirty="0" smtClean="0">
                <a:latin typeface="Arial"/>
                <a:cs typeface="Arial"/>
              </a:rPr>
              <a:t>Долгосрочные</a:t>
            </a:r>
            <a:r>
              <a:rPr lang="ru-RU" sz="1850" dirty="0" smtClean="0">
                <a:latin typeface="Arial"/>
                <a:cs typeface="Arial"/>
              </a:rPr>
              <a:t> </a:t>
            </a:r>
            <a:r>
              <a:rPr lang="ru-RU" sz="1850" dirty="0">
                <a:latin typeface="Arial"/>
                <a:cs typeface="Arial"/>
              </a:rPr>
              <a:t>абразивные </a:t>
            </a:r>
            <a:r>
              <a:rPr lang="ru-RU" sz="1850" dirty="0" smtClean="0">
                <a:latin typeface="Arial"/>
                <a:cs typeface="Arial"/>
              </a:rPr>
              <a:t>свойства</a:t>
            </a:r>
            <a:endParaRPr sz="185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0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spc="-20" dirty="0" smtClean="0">
                <a:latin typeface="Arial"/>
                <a:cs typeface="Arial"/>
              </a:rPr>
              <a:t>Идеальная </a:t>
            </a:r>
            <a:r>
              <a:rPr lang="ru-RU" sz="1850" spc="-20" dirty="0">
                <a:latin typeface="Arial"/>
                <a:cs typeface="Arial"/>
              </a:rPr>
              <a:t>плотность для </a:t>
            </a:r>
            <a:r>
              <a:rPr lang="ru-RU" sz="1850" spc="-20" dirty="0" smtClean="0">
                <a:latin typeface="Arial"/>
                <a:cs typeface="Arial"/>
              </a:rPr>
              <a:t>ввода</a:t>
            </a:r>
            <a:endParaRPr sz="185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106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sz="1850" spc="-30" dirty="0">
                <a:latin typeface="Arial"/>
                <a:cs typeface="Arial"/>
              </a:rPr>
              <a:t>Smooth </a:t>
            </a:r>
            <a:r>
              <a:rPr sz="1850" spc="-50" dirty="0">
                <a:latin typeface="Arial"/>
                <a:cs typeface="Arial"/>
              </a:rPr>
              <a:t>but </a:t>
            </a:r>
            <a:r>
              <a:rPr sz="1850" spc="-25" dirty="0">
                <a:latin typeface="Arial"/>
                <a:cs typeface="Arial"/>
              </a:rPr>
              <a:t>not </a:t>
            </a:r>
            <a:r>
              <a:rPr sz="1850" spc="-10" dirty="0">
                <a:latin typeface="Arial"/>
                <a:cs typeface="Arial"/>
              </a:rPr>
              <a:t>perfectly flat</a:t>
            </a:r>
            <a:r>
              <a:rPr sz="1850" spc="-125" dirty="0">
                <a:latin typeface="Arial"/>
                <a:cs typeface="Arial"/>
              </a:rPr>
              <a:t> </a:t>
            </a:r>
            <a:r>
              <a:rPr sz="1850" spc="5" dirty="0">
                <a:latin typeface="Arial"/>
                <a:cs typeface="Arial"/>
              </a:rPr>
              <a:t>surface</a:t>
            </a:r>
            <a:endParaRPr sz="1850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Font typeface="Arial"/>
              <a:buChar char="•"/>
              <a:tabLst>
                <a:tab pos="273050" algn="l"/>
              </a:tabLst>
            </a:pPr>
            <a:r>
              <a:rPr sz="1850" spc="-10" dirty="0">
                <a:latin typeface="Wingdings"/>
                <a:cs typeface="Wingdings"/>
              </a:rPr>
              <a:t></a:t>
            </a:r>
            <a:r>
              <a:rPr sz="1850" spc="-30" dirty="0">
                <a:latin typeface="Times New Roman"/>
                <a:cs typeface="Times New Roman"/>
              </a:rPr>
              <a:t> </a:t>
            </a:r>
            <a:r>
              <a:rPr lang="ru-RU" sz="1850" b="1" dirty="0">
                <a:latin typeface="Arial"/>
                <a:cs typeface="Arial"/>
              </a:rPr>
              <a:t>Гладкая, но не идеально плоская поверхность</a:t>
            </a:r>
            <a:endParaRPr sz="1850" b="1" dirty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1060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b="1" spc="-25" dirty="0" err="1" smtClean="0">
                <a:latin typeface="Arial"/>
                <a:cs typeface="Arial"/>
              </a:rPr>
              <a:t>Биоразлагаемы</a:t>
            </a:r>
            <a:r>
              <a:rPr lang="ru-RU" sz="1850" spc="-25" dirty="0" smtClean="0">
                <a:latin typeface="Arial"/>
                <a:cs typeface="Arial"/>
              </a:rPr>
              <a:t>, натуральные, возобновляемые, </a:t>
            </a:r>
            <a:r>
              <a:rPr lang="ru-RU" sz="1850" spc="-25" dirty="0">
                <a:latin typeface="Arial"/>
                <a:cs typeface="Arial"/>
              </a:rPr>
              <a:t>не </a:t>
            </a:r>
            <a:r>
              <a:rPr lang="ru-RU" sz="1850" spc="-25" dirty="0" smtClean="0">
                <a:latin typeface="Arial"/>
                <a:cs typeface="Arial"/>
              </a:rPr>
              <a:t>содержат </a:t>
            </a:r>
            <a:r>
              <a:rPr lang="ru-RU" sz="1850" spc="-25" dirty="0">
                <a:latin typeface="Arial"/>
                <a:cs typeface="Arial"/>
              </a:rPr>
              <a:t>ГМО</a:t>
            </a:r>
            <a:endParaRPr sz="1850" dirty="0" smtClean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985"/>
              </a:spcBef>
              <a:buClr>
                <a:srgbClr val="006FC0"/>
              </a:buClr>
              <a:buChar char="•"/>
              <a:tabLst>
                <a:tab pos="273050" algn="l"/>
              </a:tabLst>
            </a:pPr>
            <a:r>
              <a:rPr lang="ru-RU" sz="1850" dirty="0">
                <a:latin typeface="Arial"/>
                <a:cs typeface="Arial"/>
              </a:rPr>
              <a:t>Соответствует косметическим стандартам ECOCERT и COSMOS</a:t>
            </a:r>
            <a:endParaRPr sz="1850" dirty="0" smtClean="0">
              <a:latin typeface="Arial"/>
              <a:cs typeface="Arial"/>
            </a:endParaRPr>
          </a:p>
          <a:p>
            <a:pPr marL="272415" indent="-182880">
              <a:lnSpc>
                <a:spcPct val="100000"/>
              </a:lnSpc>
              <a:spcBef>
                <a:spcPts val="1065"/>
              </a:spcBef>
              <a:buClr>
                <a:srgbClr val="006FC0"/>
              </a:buClr>
              <a:buFont typeface="Arial"/>
              <a:buChar char="•"/>
              <a:tabLst>
                <a:tab pos="273050" algn="l"/>
              </a:tabLst>
            </a:pPr>
            <a:r>
              <a:rPr lang="ru-RU" sz="1850" b="1" spc="-5" dirty="0" err="1" smtClean="0">
                <a:latin typeface="Arial"/>
                <a:cs typeface="Arial"/>
              </a:rPr>
              <a:t>Конкурентны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800" y="838200"/>
            <a:ext cx="844867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5" dirty="0" err="1" smtClean="0"/>
              <a:t>BergaScrub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25" dirty="0" smtClean="0">
                <a:solidFill>
                  <a:srgbClr val="0092D2"/>
                </a:solidFill>
              </a:rPr>
              <a:t>Экологические </a:t>
            </a:r>
            <a:r>
              <a:rPr lang="ru-RU" sz="2400" b="0" i="0" spc="-25" dirty="0">
                <a:solidFill>
                  <a:srgbClr val="0092D2"/>
                </a:solidFill>
              </a:rPr>
              <a:t>и экономические </a:t>
            </a:r>
            <a:r>
              <a:rPr lang="ru-RU" sz="2400" b="0" i="0" spc="-25" dirty="0" err="1">
                <a:solidFill>
                  <a:srgbClr val="0092D2"/>
                </a:solidFill>
              </a:rPr>
              <a:t>отшелушивающие</a:t>
            </a:r>
            <a:r>
              <a:rPr lang="ru-RU" sz="2400" b="0" i="0" spc="-25" dirty="0">
                <a:solidFill>
                  <a:srgbClr val="0092D2"/>
                </a:solidFill>
              </a:rPr>
              <a:t> бусины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4754879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119" y="0"/>
                </a:moveTo>
                <a:lnTo>
                  <a:pt x="152691" y="5229"/>
                </a:lnTo>
                <a:lnTo>
                  <a:pt x="110989" y="20127"/>
                </a:lnTo>
                <a:lnTo>
                  <a:pt x="74204" y="43507"/>
                </a:lnTo>
                <a:lnTo>
                  <a:pt x="43523" y="74182"/>
                </a:lnTo>
                <a:lnTo>
                  <a:pt x="20136" y="110967"/>
                </a:lnTo>
                <a:lnTo>
                  <a:pt x="5232" y="152675"/>
                </a:lnTo>
                <a:lnTo>
                  <a:pt x="0" y="198120"/>
                </a:lnTo>
                <a:lnTo>
                  <a:pt x="5232" y="243564"/>
                </a:lnTo>
                <a:lnTo>
                  <a:pt x="20136" y="285272"/>
                </a:lnTo>
                <a:lnTo>
                  <a:pt x="43523" y="322057"/>
                </a:lnTo>
                <a:lnTo>
                  <a:pt x="74204" y="352732"/>
                </a:lnTo>
                <a:lnTo>
                  <a:pt x="110989" y="376112"/>
                </a:lnTo>
                <a:lnTo>
                  <a:pt x="152691" y="391010"/>
                </a:lnTo>
                <a:lnTo>
                  <a:pt x="198119" y="396240"/>
                </a:lnTo>
                <a:lnTo>
                  <a:pt x="243548" y="391010"/>
                </a:lnTo>
                <a:lnTo>
                  <a:pt x="285250" y="376112"/>
                </a:lnTo>
                <a:lnTo>
                  <a:pt x="322035" y="352732"/>
                </a:lnTo>
                <a:lnTo>
                  <a:pt x="352716" y="322057"/>
                </a:lnTo>
                <a:lnTo>
                  <a:pt x="376103" y="285272"/>
                </a:lnTo>
                <a:lnTo>
                  <a:pt x="391007" y="243564"/>
                </a:lnTo>
                <a:lnTo>
                  <a:pt x="396240" y="198120"/>
                </a:lnTo>
                <a:lnTo>
                  <a:pt x="391007" y="152675"/>
                </a:lnTo>
                <a:lnTo>
                  <a:pt x="376103" y="110967"/>
                </a:lnTo>
                <a:lnTo>
                  <a:pt x="352716" y="74182"/>
                </a:lnTo>
                <a:lnTo>
                  <a:pt x="322035" y="43507"/>
                </a:lnTo>
                <a:lnTo>
                  <a:pt x="285250" y="20127"/>
                </a:lnTo>
                <a:lnTo>
                  <a:pt x="243548" y="5229"/>
                </a:lnTo>
                <a:lnTo>
                  <a:pt x="198119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680" y="2367279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120" y="0"/>
                </a:moveTo>
                <a:lnTo>
                  <a:pt x="152691" y="5229"/>
                </a:lnTo>
                <a:lnTo>
                  <a:pt x="110989" y="20127"/>
                </a:lnTo>
                <a:lnTo>
                  <a:pt x="74204" y="43507"/>
                </a:lnTo>
                <a:lnTo>
                  <a:pt x="43523" y="74182"/>
                </a:lnTo>
                <a:lnTo>
                  <a:pt x="20136" y="110967"/>
                </a:lnTo>
                <a:lnTo>
                  <a:pt x="5232" y="152675"/>
                </a:lnTo>
                <a:lnTo>
                  <a:pt x="0" y="198120"/>
                </a:lnTo>
                <a:lnTo>
                  <a:pt x="5232" y="243564"/>
                </a:lnTo>
                <a:lnTo>
                  <a:pt x="20136" y="285272"/>
                </a:lnTo>
                <a:lnTo>
                  <a:pt x="43523" y="322057"/>
                </a:lnTo>
                <a:lnTo>
                  <a:pt x="74204" y="352732"/>
                </a:lnTo>
                <a:lnTo>
                  <a:pt x="110989" y="376112"/>
                </a:lnTo>
                <a:lnTo>
                  <a:pt x="152691" y="391010"/>
                </a:lnTo>
                <a:lnTo>
                  <a:pt x="198120" y="396240"/>
                </a:lnTo>
                <a:lnTo>
                  <a:pt x="243548" y="391010"/>
                </a:lnTo>
                <a:lnTo>
                  <a:pt x="285250" y="376112"/>
                </a:lnTo>
                <a:lnTo>
                  <a:pt x="322035" y="352732"/>
                </a:lnTo>
                <a:lnTo>
                  <a:pt x="352716" y="322057"/>
                </a:lnTo>
                <a:lnTo>
                  <a:pt x="376103" y="285272"/>
                </a:lnTo>
                <a:lnTo>
                  <a:pt x="391007" y="243564"/>
                </a:lnTo>
                <a:lnTo>
                  <a:pt x="396239" y="198120"/>
                </a:lnTo>
                <a:lnTo>
                  <a:pt x="391007" y="152675"/>
                </a:lnTo>
                <a:lnTo>
                  <a:pt x="376103" y="110967"/>
                </a:lnTo>
                <a:lnTo>
                  <a:pt x="352716" y="74182"/>
                </a:lnTo>
                <a:lnTo>
                  <a:pt x="322035" y="43507"/>
                </a:lnTo>
                <a:lnTo>
                  <a:pt x="285250" y="20127"/>
                </a:lnTo>
                <a:lnTo>
                  <a:pt x="243548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680" y="2926079"/>
            <a:ext cx="396240" cy="386080"/>
          </a:xfrm>
          <a:custGeom>
            <a:avLst/>
            <a:gdLst/>
            <a:ahLst/>
            <a:cxnLst/>
            <a:rect l="l" t="t" r="r" b="b"/>
            <a:pathLst>
              <a:path w="396240" h="386079">
                <a:moveTo>
                  <a:pt x="198120" y="0"/>
                </a:moveTo>
                <a:lnTo>
                  <a:pt x="152691" y="5101"/>
                </a:lnTo>
                <a:lnTo>
                  <a:pt x="110989" y="19631"/>
                </a:lnTo>
                <a:lnTo>
                  <a:pt x="74204" y="42427"/>
                </a:lnTo>
                <a:lnTo>
                  <a:pt x="43523" y="72328"/>
                </a:lnTo>
                <a:lnTo>
                  <a:pt x="20136" y="108172"/>
                </a:lnTo>
                <a:lnTo>
                  <a:pt x="5232" y="148796"/>
                </a:lnTo>
                <a:lnTo>
                  <a:pt x="0" y="193040"/>
                </a:lnTo>
                <a:lnTo>
                  <a:pt x="5232" y="237283"/>
                </a:lnTo>
                <a:lnTo>
                  <a:pt x="20136" y="277907"/>
                </a:lnTo>
                <a:lnTo>
                  <a:pt x="43523" y="313751"/>
                </a:lnTo>
                <a:lnTo>
                  <a:pt x="74204" y="343652"/>
                </a:lnTo>
                <a:lnTo>
                  <a:pt x="110989" y="366448"/>
                </a:lnTo>
                <a:lnTo>
                  <a:pt x="152691" y="380978"/>
                </a:lnTo>
                <a:lnTo>
                  <a:pt x="198120" y="386080"/>
                </a:lnTo>
                <a:lnTo>
                  <a:pt x="243548" y="380978"/>
                </a:lnTo>
                <a:lnTo>
                  <a:pt x="285250" y="366448"/>
                </a:lnTo>
                <a:lnTo>
                  <a:pt x="322035" y="343652"/>
                </a:lnTo>
                <a:lnTo>
                  <a:pt x="352716" y="313751"/>
                </a:lnTo>
                <a:lnTo>
                  <a:pt x="376103" y="277907"/>
                </a:lnTo>
                <a:lnTo>
                  <a:pt x="391007" y="237283"/>
                </a:lnTo>
                <a:lnTo>
                  <a:pt x="396239" y="193040"/>
                </a:lnTo>
                <a:lnTo>
                  <a:pt x="391007" y="148796"/>
                </a:lnTo>
                <a:lnTo>
                  <a:pt x="376103" y="108172"/>
                </a:lnTo>
                <a:lnTo>
                  <a:pt x="352716" y="72328"/>
                </a:lnTo>
                <a:lnTo>
                  <a:pt x="322035" y="42427"/>
                </a:lnTo>
                <a:lnTo>
                  <a:pt x="285250" y="19631"/>
                </a:lnTo>
                <a:lnTo>
                  <a:pt x="243548" y="5101"/>
                </a:lnTo>
                <a:lnTo>
                  <a:pt x="198120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680" y="3495040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120" y="0"/>
                </a:moveTo>
                <a:lnTo>
                  <a:pt x="152691" y="5229"/>
                </a:lnTo>
                <a:lnTo>
                  <a:pt x="110989" y="20127"/>
                </a:lnTo>
                <a:lnTo>
                  <a:pt x="74204" y="43507"/>
                </a:lnTo>
                <a:lnTo>
                  <a:pt x="43523" y="74182"/>
                </a:lnTo>
                <a:lnTo>
                  <a:pt x="20136" y="110967"/>
                </a:lnTo>
                <a:lnTo>
                  <a:pt x="5232" y="152675"/>
                </a:lnTo>
                <a:lnTo>
                  <a:pt x="0" y="198120"/>
                </a:lnTo>
                <a:lnTo>
                  <a:pt x="5232" y="243564"/>
                </a:lnTo>
                <a:lnTo>
                  <a:pt x="20136" y="285272"/>
                </a:lnTo>
                <a:lnTo>
                  <a:pt x="43523" y="322057"/>
                </a:lnTo>
                <a:lnTo>
                  <a:pt x="74204" y="352732"/>
                </a:lnTo>
                <a:lnTo>
                  <a:pt x="110989" y="376112"/>
                </a:lnTo>
                <a:lnTo>
                  <a:pt x="152691" y="391010"/>
                </a:lnTo>
                <a:lnTo>
                  <a:pt x="198120" y="396240"/>
                </a:lnTo>
                <a:lnTo>
                  <a:pt x="243548" y="391010"/>
                </a:lnTo>
                <a:lnTo>
                  <a:pt x="285250" y="376112"/>
                </a:lnTo>
                <a:lnTo>
                  <a:pt x="322035" y="352732"/>
                </a:lnTo>
                <a:lnTo>
                  <a:pt x="352716" y="322057"/>
                </a:lnTo>
                <a:lnTo>
                  <a:pt x="376103" y="285272"/>
                </a:lnTo>
                <a:lnTo>
                  <a:pt x="391007" y="243564"/>
                </a:lnTo>
                <a:lnTo>
                  <a:pt x="396239" y="198120"/>
                </a:lnTo>
                <a:lnTo>
                  <a:pt x="391007" y="152675"/>
                </a:lnTo>
                <a:lnTo>
                  <a:pt x="376103" y="110967"/>
                </a:lnTo>
                <a:lnTo>
                  <a:pt x="352716" y="74182"/>
                </a:lnTo>
                <a:lnTo>
                  <a:pt x="322035" y="43507"/>
                </a:lnTo>
                <a:lnTo>
                  <a:pt x="285250" y="20127"/>
                </a:lnTo>
                <a:lnTo>
                  <a:pt x="243548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3040" y="4297679"/>
            <a:ext cx="1330960" cy="1361440"/>
          </a:xfrm>
          <a:custGeom>
            <a:avLst/>
            <a:gdLst/>
            <a:ahLst/>
            <a:cxnLst/>
            <a:rect l="l" t="t" r="r" b="b"/>
            <a:pathLst>
              <a:path w="1330959" h="1361439">
                <a:moveTo>
                  <a:pt x="0" y="1361440"/>
                </a:moveTo>
                <a:lnTo>
                  <a:pt x="1330959" y="1361440"/>
                </a:lnTo>
                <a:lnTo>
                  <a:pt x="1330959" y="0"/>
                </a:lnTo>
                <a:lnTo>
                  <a:pt x="0" y="0"/>
                </a:lnTo>
                <a:lnTo>
                  <a:pt x="0" y="136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23200" y="5659120"/>
            <a:ext cx="1320800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R="307340" algn="r">
              <a:lnSpc>
                <a:spcPct val="100000"/>
              </a:lnSpc>
            </a:pPr>
            <a:r>
              <a:rPr sz="850" spc="45" dirty="0">
                <a:solidFill>
                  <a:srgbClr val="4FA735"/>
                </a:solidFill>
                <a:latin typeface="Calibri"/>
                <a:cs typeface="Calibri"/>
              </a:rPr>
              <a:t>22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23200" y="2926079"/>
            <a:ext cx="13208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80959" y="1991360"/>
            <a:ext cx="142240" cy="1442720"/>
          </a:xfrm>
          <a:custGeom>
            <a:avLst/>
            <a:gdLst/>
            <a:ahLst/>
            <a:cxnLst/>
            <a:rect l="l" t="t" r="r" b="b"/>
            <a:pathLst>
              <a:path w="142240" h="1442720">
                <a:moveTo>
                  <a:pt x="0" y="1442720"/>
                </a:moveTo>
                <a:lnTo>
                  <a:pt x="142240" y="1442720"/>
                </a:lnTo>
                <a:lnTo>
                  <a:pt x="142240" y="0"/>
                </a:lnTo>
                <a:lnTo>
                  <a:pt x="0" y="0"/>
                </a:lnTo>
                <a:lnTo>
                  <a:pt x="0" y="1442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5" dirty="0"/>
              <a:t>BergaCare</a:t>
            </a:r>
            <a:r>
              <a:rPr spc="-45" dirty="0"/>
              <a:t> </a:t>
            </a:r>
            <a:r>
              <a:rPr dirty="0"/>
              <a:t>SmartLipids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uk-UA" sz="2400" b="0" i="0" spc="-20" dirty="0" err="1" smtClean="0">
                <a:solidFill>
                  <a:srgbClr val="0092D2"/>
                </a:solidFill>
              </a:rPr>
              <a:t>Передовая</a:t>
            </a:r>
            <a:r>
              <a:rPr lang="uk-UA" sz="2400" b="0" i="0" spc="-20" dirty="0" smtClean="0">
                <a:solidFill>
                  <a:srgbClr val="0092D2"/>
                </a:solidFill>
              </a:rPr>
              <a:t> </a:t>
            </a:r>
            <a:r>
              <a:rPr lang="uk-UA" sz="2400" b="0" i="0" spc="-20" dirty="0" err="1">
                <a:solidFill>
                  <a:srgbClr val="0092D2"/>
                </a:solidFill>
              </a:rPr>
              <a:t>технология</a:t>
            </a:r>
            <a:r>
              <a:rPr lang="uk-UA" sz="2400" b="0" i="0" spc="-20" dirty="0">
                <a:solidFill>
                  <a:srgbClr val="0092D2"/>
                </a:solidFill>
              </a:rPr>
              <a:t> </a:t>
            </a:r>
            <a:r>
              <a:rPr lang="uk-UA" sz="2400" b="0" i="0" spc="-20" dirty="0" err="1">
                <a:solidFill>
                  <a:srgbClr val="0092D2"/>
                </a:solidFill>
              </a:rPr>
              <a:t>системы</a:t>
            </a:r>
            <a:r>
              <a:rPr lang="uk-UA" sz="2400" b="0" i="0" spc="-20" dirty="0">
                <a:solidFill>
                  <a:srgbClr val="0092D2"/>
                </a:solidFill>
              </a:rPr>
              <a:t> доставки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1840" y="4114800"/>
            <a:ext cx="396240" cy="386080"/>
          </a:xfrm>
          <a:custGeom>
            <a:avLst/>
            <a:gdLst/>
            <a:ahLst/>
            <a:cxnLst/>
            <a:rect l="l" t="t" r="r" b="b"/>
            <a:pathLst>
              <a:path w="396240" h="386079">
                <a:moveTo>
                  <a:pt x="198119" y="0"/>
                </a:moveTo>
                <a:lnTo>
                  <a:pt x="152691" y="5101"/>
                </a:lnTo>
                <a:lnTo>
                  <a:pt x="110989" y="19631"/>
                </a:lnTo>
                <a:lnTo>
                  <a:pt x="74204" y="42427"/>
                </a:lnTo>
                <a:lnTo>
                  <a:pt x="43523" y="72328"/>
                </a:lnTo>
                <a:lnTo>
                  <a:pt x="20136" y="108172"/>
                </a:lnTo>
                <a:lnTo>
                  <a:pt x="5232" y="148796"/>
                </a:lnTo>
                <a:lnTo>
                  <a:pt x="0" y="193039"/>
                </a:lnTo>
                <a:lnTo>
                  <a:pt x="5232" y="237283"/>
                </a:lnTo>
                <a:lnTo>
                  <a:pt x="20136" y="277907"/>
                </a:lnTo>
                <a:lnTo>
                  <a:pt x="43523" y="313751"/>
                </a:lnTo>
                <a:lnTo>
                  <a:pt x="74204" y="343652"/>
                </a:lnTo>
                <a:lnTo>
                  <a:pt x="110989" y="366448"/>
                </a:lnTo>
                <a:lnTo>
                  <a:pt x="152691" y="380978"/>
                </a:lnTo>
                <a:lnTo>
                  <a:pt x="198119" y="386080"/>
                </a:lnTo>
                <a:lnTo>
                  <a:pt x="243548" y="380978"/>
                </a:lnTo>
                <a:lnTo>
                  <a:pt x="285250" y="366448"/>
                </a:lnTo>
                <a:lnTo>
                  <a:pt x="322035" y="343652"/>
                </a:lnTo>
                <a:lnTo>
                  <a:pt x="352716" y="313751"/>
                </a:lnTo>
                <a:lnTo>
                  <a:pt x="376103" y="277907"/>
                </a:lnTo>
                <a:lnTo>
                  <a:pt x="391007" y="237283"/>
                </a:lnTo>
                <a:lnTo>
                  <a:pt x="396240" y="193039"/>
                </a:lnTo>
                <a:lnTo>
                  <a:pt x="391007" y="148796"/>
                </a:lnTo>
                <a:lnTo>
                  <a:pt x="376103" y="108172"/>
                </a:lnTo>
                <a:lnTo>
                  <a:pt x="352716" y="72328"/>
                </a:lnTo>
                <a:lnTo>
                  <a:pt x="322035" y="42427"/>
                </a:lnTo>
                <a:lnTo>
                  <a:pt x="285250" y="19631"/>
                </a:lnTo>
                <a:lnTo>
                  <a:pt x="243548" y="5101"/>
                </a:lnTo>
                <a:lnTo>
                  <a:pt x="198119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5200" y="2458720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19" h="10160">
                <a:moveTo>
                  <a:pt x="15773" y="0"/>
                </a:moveTo>
                <a:lnTo>
                  <a:pt x="4546" y="0"/>
                </a:lnTo>
                <a:lnTo>
                  <a:pt x="0" y="2285"/>
                </a:lnTo>
                <a:lnTo>
                  <a:pt x="0" y="7874"/>
                </a:lnTo>
                <a:lnTo>
                  <a:pt x="4546" y="10159"/>
                </a:lnTo>
                <a:lnTo>
                  <a:pt x="15773" y="10159"/>
                </a:lnTo>
                <a:lnTo>
                  <a:pt x="20319" y="7874"/>
                </a:lnTo>
                <a:lnTo>
                  <a:pt x="20319" y="2285"/>
                </a:lnTo>
                <a:lnTo>
                  <a:pt x="15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5839" y="24384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886" y="0"/>
                </a:moveTo>
                <a:lnTo>
                  <a:pt x="2273" y="0"/>
                </a:lnTo>
                <a:lnTo>
                  <a:pt x="0" y="2286"/>
                </a:lnTo>
                <a:lnTo>
                  <a:pt x="0" y="7874"/>
                </a:lnTo>
                <a:lnTo>
                  <a:pt x="2273" y="10160"/>
                </a:lnTo>
                <a:lnTo>
                  <a:pt x="7886" y="10160"/>
                </a:lnTo>
                <a:lnTo>
                  <a:pt x="10159" y="7874"/>
                </a:lnTo>
                <a:lnTo>
                  <a:pt x="10159" y="2286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319" y="24587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886" y="0"/>
                </a:moveTo>
                <a:lnTo>
                  <a:pt x="2273" y="0"/>
                </a:lnTo>
                <a:lnTo>
                  <a:pt x="0" y="2285"/>
                </a:lnTo>
                <a:lnTo>
                  <a:pt x="0" y="7874"/>
                </a:lnTo>
                <a:lnTo>
                  <a:pt x="2273" y="10159"/>
                </a:lnTo>
                <a:lnTo>
                  <a:pt x="7886" y="10159"/>
                </a:lnTo>
                <a:lnTo>
                  <a:pt x="10160" y="7874"/>
                </a:lnTo>
                <a:lnTo>
                  <a:pt x="10160" y="2285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5200" y="2489200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19" h="10160">
                <a:moveTo>
                  <a:pt x="15773" y="0"/>
                </a:moveTo>
                <a:lnTo>
                  <a:pt x="4546" y="0"/>
                </a:lnTo>
                <a:lnTo>
                  <a:pt x="0" y="2286"/>
                </a:lnTo>
                <a:lnTo>
                  <a:pt x="0" y="7874"/>
                </a:lnTo>
                <a:lnTo>
                  <a:pt x="4546" y="10160"/>
                </a:lnTo>
                <a:lnTo>
                  <a:pt x="15773" y="10160"/>
                </a:lnTo>
                <a:lnTo>
                  <a:pt x="20319" y="7874"/>
                </a:lnTo>
                <a:lnTo>
                  <a:pt x="20319" y="2286"/>
                </a:lnTo>
                <a:lnTo>
                  <a:pt x="15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319" y="24892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886" y="0"/>
                </a:moveTo>
                <a:lnTo>
                  <a:pt x="2273" y="0"/>
                </a:lnTo>
                <a:lnTo>
                  <a:pt x="0" y="2286"/>
                </a:lnTo>
                <a:lnTo>
                  <a:pt x="0" y="7874"/>
                </a:lnTo>
                <a:lnTo>
                  <a:pt x="2273" y="10160"/>
                </a:lnTo>
                <a:lnTo>
                  <a:pt x="7886" y="10160"/>
                </a:lnTo>
                <a:lnTo>
                  <a:pt x="10160" y="7874"/>
                </a:lnTo>
                <a:lnTo>
                  <a:pt x="10160" y="2286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5839" y="2468879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7886" y="0"/>
                </a:moveTo>
                <a:lnTo>
                  <a:pt x="2273" y="0"/>
                </a:lnTo>
                <a:lnTo>
                  <a:pt x="0" y="4572"/>
                </a:lnTo>
                <a:lnTo>
                  <a:pt x="0" y="15748"/>
                </a:lnTo>
                <a:lnTo>
                  <a:pt x="2273" y="20320"/>
                </a:lnTo>
                <a:lnTo>
                  <a:pt x="7886" y="20320"/>
                </a:lnTo>
                <a:lnTo>
                  <a:pt x="10159" y="15748"/>
                </a:lnTo>
                <a:lnTo>
                  <a:pt x="10159" y="4572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6800" y="2468879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7886" y="0"/>
                </a:moveTo>
                <a:lnTo>
                  <a:pt x="2273" y="0"/>
                </a:lnTo>
                <a:lnTo>
                  <a:pt x="0" y="4572"/>
                </a:lnTo>
                <a:lnTo>
                  <a:pt x="0" y="15748"/>
                </a:lnTo>
                <a:lnTo>
                  <a:pt x="2273" y="20320"/>
                </a:lnTo>
                <a:lnTo>
                  <a:pt x="7886" y="20320"/>
                </a:lnTo>
                <a:lnTo>
                  <a:pt x="10159" y="15748"/>
                </a:lnTo>
                <a:lnTo>
                  <a:pt x="10159" y="4572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5839" y="250952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886" y="0"/>
                </a:moveTo>
                <a:lnTo>
                  <a:pt x="2273" y="0"/>
                </a:lnTo>
                <a:lnTo>
                  <a:pt x="0" y="2285"/>
                </a:lnTo>
                <a:lnTo>
                  <a:pt x="0" y="7874"/>
                </a:lnTo>
                <a:lnTo>
                  <a:pt x="2273" y="10159"/>
                </a:lnTo>
                <a:lnTo>
                  <a:pt x="7886" y="10159"/>
                </a:lnTo>
                <a:lnTo>
                  <a:pt x="10159" y="7874"/>
                </a:lnTo>
                <a:lnTo>
                  <a:pt x="10159" y="2285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5200" y="2611120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15773" y="0"/>
                </a:moveTo>
                <a:lnTo>
                  <a:pt x="4546" y="0"/>
                </a:lnTo>
                <a:lnTo>
                  <a:pt x="0" y="4571"/>
                </a:lnTo>
                <a:lnTo>
                  <a:pt x="0" y="15747"/>
                </a:lnTo>
                <a:lnTo>
                  <a:pt x="4546" y="20319"/>
                </a:lnTo>
                <a:lnTo>
                  <a:pt x="15773" y="20319"/>
                </a:lnTo>
                <a:lnTo>
                  <a:pt x="20319" y="15747"/>
                </a:lnTo>
                <a:lnTo>
                  <a:pt x="20319" y="4571"/>
                </a:lnTo>
                <a:lnTo>
                  <a:pt x="15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5839" y="259080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7886" y="0"/>
                </a:moveTo>
                <a:lnTo>
                  <a:pt x="2273" y="0"/>
                </a:lnTo>
                <a:lnTo>
                  <a:pt x="0" y="4572"/>
                </a:lnTo>
                <a:lnTo>
                  <a:pt x="0" y="15748"/>
                </a:lnTo>
                <a:lnTo>
                  <a:pt x="2273" y="20320"/>
                </a:lnTo>
                <a:lnTo>
                  <a:pt x="7886" y="20320"/>
                </a:lnTo>
                <a:lnTo>
                  <a:pt x="10159" y="15748"/>
                </a:lnTo>
                <a:lnTo>
                  <a:pt x="10159" y="4572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319" y="261112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7886" y="0"/>
                </a:moveTo>
                <a:lnTo>
                  <a:pt x="2273" y="0"/>
                </a:lnTo>
                <a:lnTo>
                  <a:pt x="0" y="4571"/>
                </a:lnTo>
                <a:lnTo>
                  <a:pt x="0" y="15747"/>
                </a:lnTo>
                <a:lnTo>
                  <a:pt x="2273" y="20319"/>
                </a:lnTo>
                <a:lnTo>
                  <a:pt x="7886" y="20319"/>
                </a:lnTo>
                <a:lnTo>
                  <a:pt x="10160" y="15747"/>
                </a:lnTo>
                <a:lnTo>
                  <a:pt x="10160" y="4571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5200" y="2641600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15773" y="0"/>
                </a:moveTo>
                <a:lnTo>
                  <a:pt x="4546" y="0"/>
                </a:lnTo>
                <a:lnTo>
                  <a:pt x="0" y="4572"/>
                </a:lnTo>
                <a:lnTo>
                  <a:pt x="0" y="15748"/>
                </a:lnTo>
                <a:lnTo>
                  <a:pt x="4546" y="20320"/>
                </a:lnTo>
                <a:lnTo>
                  <a:pt x="15773" y="20320"/>
                </a:lnTo>
                <a:lnTo>
                  <a:pt x="20319" y="15748"/>
                </a:lnTo>
                <a:lnTo>
                  <a:pt x="20319" y="4572"/>
                </a:lnTo>
                <a:lnTo>
                  <a:pt x="15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319" y="264160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7886" y="0"/>
                </a:moveTo>
                <a:lnTo>
                  <a:pt x="2273" y="0"/>
                </a:lnTo>
                <a:lnTo>
                  <a:pt x="0" y="4572"/>
                </a:lnTo>
                <a:lnTo>
                  <a:pt x="0" y="15748"/>
                </a:lnTo>
                <a:lnTo>
                  <a:pt x="2273" y="20320"/>
                </a:lnTo>
                <a:lnTo>
                  <a:pt x="7886" y="20320"/>
                </a:lnTo>
                <a:lnTo>
                  <a:pt x="10160" y="15748"/>
                </a:lnTo>
                <a:lnTo>
                  <a:pt x="10160" y="4572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5839" y="2631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886" y="0"/>
                </a:moveTo>
                <a:lnTo>
                  <a:pt x="2273" y="0"/>
                </a:lnTo>
                <a:lnTo>
                  <a:pt x="0" y="2286"/>
                </a:lnTo>
                <a:lnTo>
                  <a:pt x="0" y="7874"/>
                </a:lnTo>
                <a:lnTo>
                  <a:pt x="2273" y="10160"/>
                </a:lnTo>
                <a:lnTo>
                  <a:pt x="7886" y="10160"/>
                </a:lnTo>
                <a:lnTo>
                  <a:pt x="10159" y="7874"/>
                </a:lnTo>
                <a:lnTo>
                  <a:pt x="10159" y="2286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6800" y="2631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886" y="0"/>
                </a:moveTo>
                <a:lnTo>
                  <a:pt x="2273" y="0"/>
                </a:lnTo>
                <a:lnTo>
                  <a:pt x="0" y="2286"/>
                </a:lnTo>
                <a:lnTo>
                  <a:pt x="0" y="7874"/>
                </a:lnTo>
                <a:lnTo>
                  <a:pt x="2273" y="10160"/>
                </a:lnTo>
                <a:lnTo>
                  <a:pt x="7886" y="10160"/>
                </a:lnTo>
                <a:lnTo>
                  <a:pt x="10159" y="7874"/>
                </a:lnTo>
                <a:lnTo>
                  <a:pt x="10159" y="2286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5839" y="266192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7886" y="0"/>
                </a:moveTo>
                <a:lnTo>
                  <a:pt x="2273" y="0"/>
                </a:lnTo>
                <a:lnTo>
                  <a:pt x="0" y="4571"/>
                </a:lnTo>
                <a:lnTo>
                  <a:pt x="0" y="15747"/>
                </a:lnTo>
                <a:lnTo>
                  <a:pt x="2273" y="20319"/>
                </a:lnTo>
                <a:lnTo>
                  <a:pt x="7886" y="20319"/>
                </a:lnTo>
                <a:lnTo>
                  <a:pt x="10159" y="15747"/>
                </a:lnTo>
                <a:lnTo>
                  <a:pt x="10159" y="4571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2640" y="2519679"/>
            <a:ext cx="274320" cy="71120"/>
          </a:xfrm>
          <a:custGeom>
            <a:avLst/>
            <a:gdLst/>
            <a:ahLst/>
            <a:cxnLst/>
            <a:rect l="l" t="t" r="r" b="b"/>
            <a:pathLst>
              <a:path w="274319" h="71119">
                <a:moveTo>
                  <a:pt x="219684" y="0"/>
                </a:moveTo>
                <a:lnTo>
                  <a:pt x="218744" y="508"/>
                </a:lnTo>
                <a:lnTo>
                  <a:pt x="217817" y="1143"/>
                </a:lnTo>
                <a:lnTo>
                  <a:pt x="217258" y="2159"/>
                </a:lnTo>
                <a:lnTo>
                  <a:pt x="217258" y="18034"/>
                </a:lnTo>
                <a:lnTo>
                  <a:pt x="8178" y="18034"/>
                </a:lnTo>
                <a:lnTo>
                  <a:pt x="0" y="25908"/>
                </a:lnTo>
                <a:lnTo>
                  <a:pt x="0" y="45212"/>
                </a:lnTo>
                <a:lnTo>
                  <a:pt x="7988" y="53086"/>
                </a:lnTo>
                <a:lnTo>
                  <a:pt x="17843" y="53340"/>
                </a:lnTo>
                <a:lnTo>
                  <a:pt x="217258" y="53340"/>
                </a:lnTo>
                <a:lnTo>
                  <a:pt x="217258" y="69087"/>
                </a:lnTo>
                <a:lnTo>
                  <a:pt x="217817" y="70231"/>
                </a:lnTo>
                <a:lnTo>
                  <a:pt x="218744" y="70739"/>
                </a:lnTo>
                <a:lnTo>
                  <a:pt x="219303" y="70993"/>
                </a:lnTo>
                <a:lnTo>
                  <a:pt x="221348" y="70993"/>
                </a:lnTo>
                <a:lnTo>
                  <a:pt x="221907" y="70612"/>
                </a:lnTo>
                <a:lnTo>
                  <a:pt x="273024" y="38227"/>
                </a:lnTo>
                <a:lnTo>
                  <a:pt x="273951" y="37592"/>
                </a:lnTo>
                <a:lnTo>
                  <a:pt x="274319" y="36575"/>
                </a:lnTo>
                <a:lnTo>
                  <a:pt x="274319" y="34544"/>
                </a:lnTo>
                <a:lnTo>
                  <a:pt x="273951" y="33655"/>
                </a:lnTo>
                <a:lnTo>
                  <a:pt x="273024" y="33147"/>
                </a:lnTo>
                <a:lnTo>
                  <a:pt x="221907" y="762"/>
                </a:lnTo>
                <a:lnTo>
                  <a:pt x="220979" y="127"/>
                </a:lnTo>
                <a:lnTo>
                  <a:pt x="219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9800" y="2428239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9800" y="2580639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3600" y="2997200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68478" y="0"/>
                </a:moveTo>
                <a:lnTo>
                  <a:pt x="2641" y="0"/>
                </a:lnTo>
                <a:lnTo>
                  <a:pt x="0" y="2539"/>
                </a:lnTo>
                <a:lnTo>
                  <a:pt x="0" y="37973"/>
                </a:lnTo>
                <a:lnTo>
                  <a:pt x="2641" y="40639"/>
                </a:lnTo>
                <a:lnTo>
                  <a:pt x="68478" y="40639"/>
                </a:lnTo>
                <a:lnTo>
                  <a:pt x="71119" y="37973"/>
                </a:lnTo>
                <a:lnTo>
                  <a:pt x="71119" y="2539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4880" y="2997200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68478" y="0"/>
                </a:moveTo>
                <a:lnTo>
                  <a:pt x="2641" y="0"/>
                </a:lnTo>
                <a:lnTo>
                  <a:pt x="0" y="2539"/>
                </a:lnTo>
                <a:lnTo>
                  <a:pt x="0" y="37973"/>
                </a:lnTo>
                <a:lnTo>
                  <a:pt x="2641" y="40639"/>
                </a:lnTo>
                <a:lnTo>
                  <a:pt x="68478" y="40639"/>
                </a:lnTo>
                <a:lnTo>
                  <a:pt x="71031" y="37973"/>
                </a:lnTo>
                <a:lnTo>
                  <a:pt x="71119" y="2539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3600" y="3088639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68478" y="0"/>
                </a:moveTo>
                <a:lnTo>
                  <a:pt x="2641" y="0"/>
                </a:lnTo>
                <a:lnTo>
                  <a:pt x="0" y="2539"/>
                </a:lnTo>
                <a:lnTo>
                  <a:pt x="0" y="37973"/>
                </a:lnTo>
                <a:lnTo>
                  <a:pt x="2641" y="40639"/>
                </a:lnTo>
                <a:lnTo>
                  <a:pt x="68478" y="40639"/>
                </a:lnTo>
                <a:lnTo>
                  <a:pt x="71119" y="37973"/>
                </a:lnTo>
                <a:lnTo>
                  <a:pt x="71119" y="2539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4880" y="3088639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68478" y="0"/>
                </a:moveTo>
                <a:lnTo>
                  <a:pt x="2641" y="0"/>
                </a:lnTo>
                <a:lnTo>
                  <a:pt x="0" y="2539"/>
                </a:lnTo>
                <a:lnTo>
                  <a:pt x="0" y="37973"/>
                </a:lnTo>
                <a:lnTo>
                  <a:pt x="2641" y="40639"/>
                </a:lnTo>
                <a:lnTo>
                  <a:pt x="68478" y="40639"/>
                </a:lnTo>
                <a:lnTo>
                  <a:pt x="71031" y="37973"/>
                </a:lnTo>
                <a:lnTo>
                  <a:pt x="71119" y="2539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3119" y="3048000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68478" y="0"/>
                </a:moveTo>
                <a:lnTo>
                  <a:pt x="2641" y="0"/>
                </a:lnTo>
                <a:lnTo>
                  <a:pt x="0" y="2666"/>
                </a:lnTo>
                <a:lnTo>
                  <a:pt x="0" y="38100"/>
                </a:lnTo>
                <a:lnTo>
                  <a:pt x="2641" y="40639"/>
                </a:lnTo>
                <a:lnTo>
                  <a:pt x="68478" y="40639"/>
                </a:lnTo>
                <a:lnTo>
                  <a:pt x="71120" y="38100"/>
                </a:lnTo>
                <a:lnTo>
                  <a:pt x="71120" y="2666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4239" y="3048000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68478" y="0"/>
                </a:moveTo>
                <a:lnTo>
                  <a:pt x="2641" y="0"/>
                </a:lnTo>
                <a:lnTo>
                  <a:pt x="0" y="2666"/>
                </a:lnTo>
                <a:lnTo>
                  <a:pt x="0" y="38100"/>
                </a:lnTo>
                <a:lnTo>
                  <a:pt x="2641" y="40639"/>
                </a:lnTo>
                <a:lnTo>
                  <a:pt x="68478" y="40639"/>
                </a:lnTo>
                <a:lnTo>
                  <a:pt x="71119" y="38100"/>
                </a:lnTo>
                <a:lnTo>
                  <a:pt x="71119" y="2666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5519" y="3048000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68478" y="0"/>
                </a:moveTo>
                <a:lnTo>
                  <a:pt x="2641" y="0"/>
                </a:lnTo>
                <a:lnTo>
                  <a:pt x="0" y="2666"/>
                </a:lnTo>
                <a:lnTo>
                  <a:pt x="0" y="38100"/>
                </a:lnTo>
                <a:lnTo>
                  <a:pt x="2641" y="40639"/>
                </a:lnTo>
                <a:lnTo>
                  <a:pt x="68478" y="40639"/>
                </a:lnTo>
                <a:lnTo>
                  <a:pt x="71120" y="38100"/>
                </a:lnTo>
                <a:lnTo>
                  <a:pt x="71120" y="2666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3600" y="3180079"/>
            <a:ext cx="71120" cy="30480"/>
          </a:xfrm>
          <a:custGeom>
            <a:avLst/>
            <a:gdLst/>
            <a:ahLst/>
            <a:cxnLst/>
            <a:rect l="l" t="t" r="r" b="b"/>
            <a:pathLst>
              <a:path w="71119" h="30480">
                <a:moveTo>
                  <a:pt x="68478" y="0"/>
                </a:moveTo>
                <a:lnTo>
                  <a:pt x="2641" y="0"/>
                </a:lnTo>
                <a:lnTo>
                  <a:pt x="0" y="1905"/>
                </a:lnTo>
                <a:lnTo>
                  <a:pt x="0" y="28575"/>
                </a:lnTo>
                <a:lnTo>
                  <a:pt x="2641" y="30480"/>
                </a:lnTo>
                <a:lnTo>
                  <a:pt x="68478" y="30480"/>
                </a:lnTo>
                <a:lnTo>
                  <a:pt x="71119" y="28575"/>
                </a:lnTo>
                <a:lnTo>
                  <a:pt x="71119" y="1905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4880" y="3180079"/>
            <a:ext cx="71120" cy="30480"/>
          </a:xfrm>
          <a:custGeom>
            <a:avLst/>
            <a:gdLst/>
            <a:ahLst/>
            <a:cxnLst/>
            <a:rect l="l" t="t" r="r" b="b"/>
            <a:pathLst>
              <a:path w="71119" h="30480">
                <a:moveTo>
                  <a:pt x="68478" y="0"/>
                </a:moveTo>
                <a:lnTo>
                  <a:pt x="2641" y="0"/>
                </a:lnTo>
                <a:lnTo>
                  <a:pt x="0" y="1905"/>
                </a:lnTo>
                <a:lnTo>
                  <a:pt x="0" y="28575"/>
                </a:lnTo>
                <a:lnTo>
                  <a:pt x="2641" y="30480"/>
                </a:lnTo>
                <a:lnTo>
                  <a:pt x="68478" y="30480"/>
                </a:lnTo>
                <a:lnTo>
                  <a:pt x="71031" y="28575"/>
                </a:lnTo>
                <a:lnTo>
                  <a:pt x="71119" y="1905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3119" y="3129279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68478" y="0"/>
                </a:moveTo>
                <a:lnTo>
                  <a:pt x="2641" y="0"/>
                </a:lnTo>
                <a:lnTo>
                  <a:pt x="0" y="2667"/>
                </a:lnTo>
                <a:lnTo>
                  <a:pt x="0" y="37973"/>
                </a:lnTo>
                <a:lnTo>
                  <a:pt x="2641" y="40640"/>
                </a:lnTo>
                <a:lnTo>
                  <a:pt x="68478" y="40640"/>
                </a:lnTo>
                <a:lnTo>
                  <a:pt x="71120" y="37973"/>
                </a:lnTo>
                <a:lnTo>
                  <a:pt x="71120" y="2667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4239" y="3129279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68478" y="0"/>
                </a:moveTo>
                <a:lnTo>
                  <a:pt x="2641" y="0"/>
                </a:lnTo>
                <a:lnTo>
                  <a:pt x="0" y="2667"/>
                </a:lnTo>
                <a:lnTo>
                  <a:pt x="0" y="37973"/>
                </a:lnTo>
                <a:lnTo>
                  <a:pt x="2641" y="40640"/>
                </a:lnTo>
                <a:lnTo>
                  <a:pt x="68478" y="40640"/>
                </a:lnTo>
                <a:lnTo>
                  <a:pt x="71119" y="37973"/>
                </a:lnTo>
                <a:lnTo>
                  <a:pt x="71119" y="2667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5519" y="3129279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39">
                <a:moveTo>
                  <a:pt x="68478" y="0"/>
                </a:moveTo>
                <a:lnTo>
                  <a:pt x="2641" y="0"/>
                </a:lnTo>
                <a:lnTo>
                  <a:pt x="0" y="2667"/>
                </a:lnTo>
                <a:lnTo>
                  <a:pt x="0" y="37973"/>
                </a:lnTo>
                <a:lnTo>
                  <a:pt x="2641" y="40640"/>
                </a:lnTo>
                <a:lnTo>
                  <a:pt x="68478" y="40640"/>
                </a:lnTo>
                <a:lnTo>
                  <a:pt x="71120" y="37973"/>
                </a:lnTo>
                <a:lnTo>
                  <a:pt x="71120" y="2667"/>
                </a:lnTo>
                <a:lnTo>
                  <a:pt x="68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3221" y="4196079"/>
            <a:ext cx="233679" cy="243840"/>
          </a:xfrm>
          <a:custGeom>
            <a:avLst/>
            <a:gdLst/>
            <a:ahLst/>
            <a:cxnLst/>
            <a:rect l="l" t="t" r="r" b="b"/>
            <a:pathLst>
              <a:path w="233680" h="243839">
                <a:moveTo>
                  <a:pt x="118656" y="0"/>
                </a:moveTo>
                <a:lnTo>
                  <a:pt x="114821" y="0"/>
                </a:lnTo>
                <a:lnTo>
                  <a:pt x="112027" y="1905"/>
                </a:lnTo>
                <a:lnTo>
                  <a:pt x="103811" y="6955"/>
                </a:lnTo>
                <a:lnTo>
                  <a:pt x="52542" y="26929"/>
                </a:lnTo>
                <a:lnTo>
                  <a:pt x="6490" y="32004"/>
                </a:lnTo>
                <a:lnTo>
                  <a:pt x="3518" y="34163"/>
                </a:lnTo>
                <a:lnTo>
                  <a:pt x="2997" y="36957"/>
                </a:lnTo>
                <a:lnTo>
                  <a:pt x="0" y="64738"/>
                </a:lnTo>
                <a:lnTo>
                  <a:pt x="2562" y="105854"/>
                </a:lnTo>
                <a:lnTo>
                  <a:pt x="17817" y="153828"/>
                </a:lnTo>
                <a:lnTo>
                  <a:pt x="52895" y="202184"/>
                </a:lnTo>
                <a:lnTo>
                  <a:pt x="96534" y="234527"/>
                </a:lnTo>
                <a:lnTo>
                  <a:pt x="114300" y="243840"/>
                </a:lnTo>
                <a:lnTo>
                  <a:pt x="119177" y="243840"/>
                </a:lnTo>
                <a:lnTo>
                  <a:pt x="166218" y="214804"/>
                </a:lnTo>
                <a:lnTo>
                  <a:pt x="200694" y="174307"/>
                </a:lnTo>
                <a:lnTo>
                  <a:pt x="109347" y="174307"/>
                </a:lnTo>
                <a:lnTo>
                  <a:pt x="102912" y="174053"/>
                </a:lnTo>
                <a:lnTo>
                  <a:pt x="96850" y="171704"/>
                </a:lnTo>
                <a:lnTo>
                  <a:pt x="96152" y="171323"/>
                </a:lnTo>
                <a:lnTo>
                  <a:pt x="95453" y="170688"/>
                </a:lnTo>
                <a:lnTo>
                  <a:pt x="94755" y="170180"/>
                </a:lnTo>
                <a:lnTo>
                  <a:pt x="51321" y="132969"/>
                </a:lnTo>
                <a:lnTo>
                  <a:pt x="51498" y="126365"/>
                </a:lnTo>
                <a:lnTo>
                  <a:pt x="56553" y="122301"/>
                </a:lnTo>
                <a:lnTo>
                  <a:pt x="61087" y="118745"/>
                </a:lnTo>
                <a:lnTo>
                  <a:pt x="67894" y="118491"/>
                </a:lnTo>
                <a:lnTo>
                  <a:pt x="127276" y="118491"/>
                </a:lnTo>
                <a:lnTo>
                  <a:pt x="174828" y="76200"/>
                </a:lnTo>
                <a:lnTo>
                  <a:pt x="179197" y="72263"/>
                </a:lnTo>
                <a:lnTo>
                  <a:pt x="186868" y="72009"/>
                </a:lnTo>
                <a:lnTo>
                  <a:pt x="233018" y="72009"/>
                </a:lnTo>
                <a:lnTo>
                  <a:pt x="233475" y="64738"/>
                </a:lnTo>
                <a:lnTo>
                  <a:pt x="230479" y="36957"/>
                </a:lnTo>
                <a:lnTo>
                  <a:pt x="229959" y="34163"/>
                </a:lnTo>
                <a:lnTo>
                  <a:pt x="226987" y="32004"/>
                </a:lnTo>
                <a:lnTo>
                  <a:pt x="211160" y="31386"/>
                </a:lnTo>
                <a:lnTo>
                  <a:pt x="196898" y="29860"/>
                </a:lnTo>
                <a:lnTo>
                  <a:pt x="150741" y="17389"/>
                </a:lnTo>
                <a:lnTo>
                  <a:pt x="121450" y="1905"/>
                </a:lnTo>
                <a:lnTo>
                  <a:pt x="118656" y="0"/>
                </a:lnTo>
                <a:close/>
              </a:path>
              <a:path w="233680" h="243839">
                <a:moveTo>
                  <a:pt x="233018" y="72009"/>
                </a:moveTo>
                <a:lnTo>
                  <a:pt x="186868" y="72009"/>
                </a:lnTo>
                <a:lnTo>
                  <a:pt x="196113" y="78994"/>
                </a:lnTo>
                <a:lnTo>
                  <a:pt x="196812" y="84709"/>
                </a:lnTo>
                <a:lnTo>
                  <a:pt x="193141" y="88519"/>
                </a:lnTo>
                <a:lnTo>
                  <a:pt x="120751" y="168275"/>
                </a:lnTo>
                <a:lnTo>
                  <a:pt x="120396" y="168910"/>
                </a:lnTo>
                <a:lnTo>
                  <a:pt x="115420" y="172561"/>
                </a:lnTo>
                <a:lnTo>
                  <a:pt x="109347" y="174307"/>
                </a:lnTo>
                <a:lnTo>
                  <a:pt x="200694" y="174307"/>
                </a:lnTo>
                <a:lnTo>
                  <a:pt x="215590" y="153828"/>
                </a:lnTo>
                <a:lnTo>
                  <a:pt x="230894" y="105854"/>
                </a:lnTo>
                <a:lnTo>
                  <a:pt x="233018" y="72009"/>
                </a:lnTo>
                <a:close/>
              </a:path>
              <a:path w="233680" h="243839">
                <a:moveTo>
                  <a:pt x="127276" y="118491"/>
                </a:moveTo>
                <a:lnTo>
                  <a:pt x="67894" y="118491"/>
                </a:lnTo>
                <a:lnTo>
                  <a:pt x="72771" y="121412"/>
                </a:lnTo>
                <a:lnTo>
                  <a:pt x="104000" y="139192"/>
                </a:lnTo>
                <a:lnTo>
                  <a:pt x="127276" y="118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3439" y="3586432"/>
            <a:ext cx="182245" cy="203835"/>
          </a:xfrm>
          <a:custGeom>
            <a:avLst/>
            <a:gdLst/>
            <a:ahLst/>
            <a:cxnLst/>
            <a:rect l="l" t="t" r="r" b="b"/>
            <a:pathLst>
              <a:path w="182244" h="203835">
                <a:moveTo>
                  <a:pt x="162268" y="29559"/>
                </a:moveTo>
                <a:lnTo>
                  <a:pt x="84939" y="29559"/>
                </a:lnTo>
                <a:lnTo>
                  <a:pt x="106394" y="31180"/>
                </a:lnTo>
                <a:lnTo>
                  <a:pt x="126174" y="40052"/>
                </a:lnTo>
                <a:lnTo>
                  <a:pt x="135916" y="48603"/>
                </a:lnTo>
                <a:lnTo>
                  <a:pt x="142655" y="58642"/>
                </a:lnTo>
                <a:lnTo>
                  <a:pt x="146352" y="69609"/>
                </a:lnTo>
                <a:lnTo>
                  <a:pt x="146964" y="80946"/>
                </a:lnTo>
                <a:lnTo>
                  <a:pt x="25933" y="80946"/>
                </a:lnTo>
                <a:lnTo>
                  <a:pt x="15853" y="82686"/>
                </a:lnTo>
                <a:lnTo>
                  <a:pt x="7608" y="87439"/>
                </a:lnTo>
                <a:lnTo>
                  <a:pt x="2042" y="94501"/>
                </a:lnTo>
                <a:lnTo>
                  <a:pt x="0" y="103171"/>
                </a:lnTo>
                <a:lnTo>
                  <a:pt x="0" y="181022"/>
                </a:lnTo>
                <a:lnTo>
                  <a:pt x="2042" y="189638"/>
                </a:lnTo>
                <a:lnTo>
                  <a:pt x="7608" y="196707"/>
                </a:lnTo>
                <a:lnTo>
                  <a:pt x="15853" y="201489"/>
                </a:lnTo>
                <a:lnTo>
                  <a:pt x="25933" y="203247"/>
                </a:lnTo>
                <a:lnTo>
                  <a:pt x="155701" y="203247"/>
                </a:lnTo>
                <a:lnTo>
                  <a:pt x="165781" y="201489"/>
                </a:lnTo>
                <a:lnTo>
                  <a:pt x="174026" y="196707"/>
                </a:lnTo>
                <a:lnTo>
                  <a:pt x="179592" y="189638"/>
                </a:lnTo>
                <a:lnTo>
                  <a:pt x="181635" y="181022"/>
                </a:lnTo>
                <a:lnTo>
                  <a:pt x="181635" y="170100"/>
                </a:lnTo>
                <a:lnTo>
                  <a:pt x="75006" y="170100"/>
                </a:lnTo>
                <a:lnTo>
                  <a:pt x="72796" y="167433"/>
                </a:lnTo>
                <a:lnTo>
                  <a:pt x="73761" y="164385"/>
                </a:lnTo>
                <a:lnTo>
                  <a:pt x="82359" y="136318"/>
                </a:lnTo>
                <a:lnTo>
                  <a:pt x="78193" y="134286"/>
                </a:lnTo>
                <a:lnTo>
                  <a:pt x="75425" y="130603"/>
                </a:lnTo>
                <a:lnTo>
                  <a:pt x="75425" y="119681"/>
                </a:lnTo>
                <a:lnTo>
                  <a:pt x="81521" y="114474"/>
                </a:lnTo>
                <a:lnTo>
                  <a:pt x="181635" y="114474"/>
                </a:lnTo>
                <a:lnTo>
                  <a:pt x="181635" y="80946"/>
                </a:lnTo>
                <a:lnTo>
                  <a:pt x="180171" y="63140"/>
                </a:lnTo>
                <a:lnTo>
                  <a:pt x="173990" y="46037"/>
                </a:lnTo>
                <a:lnTo>
                  <a:pt x="163208" y="30386"/>
                </a:lnTo>
                <a:lnTo>
                  <a:pt x="162268" y="29559"/>
                </a:lnTo>
                <a:close/>
              </a:path>
              <a:path w="182244" h="203835">
                <a:moveTo>
                  <a:pt x="181635" y="114474"/>
                </a:moveTo>
                <a:lnTo>
                  <a:pt x="96634" y="114474"/>
                </a:lnTo>
                <a:lnTo>
                  <a:pt x="102743" y="119681"/>
                </a:lnTo>
                <a:lnTo>
                  <a:pt x="102743" y="130603"/>
                </a:lnTo>
                <a:lnTo>
                  <a:pt x="99961" y="134286"/>
                </a:lnTo>
                <a:lnTo>
                  <a:pt x="95808" y="136318"/>
                </a:lnTo>
                <a:lnTo>
                  <a:pt x="105371" y="167560"/>
                </a:lnTo>
                <a:lnTo>
                  <a:pt x="103162" y="170100"/>
                </a:lnTo>
                <a:lnTo>
                  <a:pt x="181635" y="170100"/>
                </a:lnTo>
                <a:lnTo>
                  <a:pt x="181635" y="114474"/>
                </a:lnTo>
                <a:close/>
              </a:path>
              <a:path w="182244" h="203835">
                <a:moveTo>
                  <a:pt x="81335" y="0"/>
                </a:moveTo>
                <a:lnTo>
                  <a:pt x="48053" y="8741"/>
                </a:lnTo>
                <a:lnTo>
                  <a:pt x="20243" y="28495"/>
                </a:lnTo>
                <a:lnTo>
                  <a:pt x="14274" y="34845"/>
                </a:lnTo>
                <a:lnTo>
                  <a:pt x="15392" y="44116"/>
                </a:lnTo>
                <a:lnTo>
                  <a:pt x="22732" y="49323"/>
                </a:lnTo>
                <a:lnTo>
                  <a:pt x="28868" y="52004"/>
                </a:lnTo>
                <a:lnTo>
                  <a:pt x="35509" y="52482"/>
                </a:lnTo>
                <a:lnTo>
                  <a:pt x="41863" y="50841"/>
                </a:lnTo>
                <a:lnTo>
                  <a:pt x="47142" y="47164"/>
                </a:lnTo>
                <a:lnTo>
                  <a:pt x="64343" y="34962"/>
                </a:lnTo>
                <a:lnTo>
                  <a:pt x="84939" y="29559"/>
                </a:lnTo>
                <a:lnTo>
                  <a:pt x="162268" y="29559"/>
                </a:lnTo>
                <a:lnTo>
                  <a:pt x="147942" y="16938"/>
                </a:lnTo>
                <a:lnTo>
                  <a:pt x="115996" y="2617"/>
                </a:lnTo>
                <a:lnTo>
                  <a:pt x="81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13040" y="4297679"/>
            <a:ext cx="1330959" cy="2560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23200" y="1635760"/>
            <a:ext cx="1320800" cy="1290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4745" y="4826000"/>
            <a:ext cx="220979" cy="254000"/>
          </a:xfrm>
          <a:custGeom>
            <a:avLst/>
            <a:gdLst/>
            <a:ahLst/>
            <a:cxnLst/>
            <a:rect l="l" t="t" r="r" b="b"/>
            <a:pathLst>
              <a:path w="220980" h="254000">
                <a:moveTo>
                  <a:pt x="87447" y="31368"/>
                </a:moveTo>
                <a:lnTo>
                  <a:pt x="76220" y="31368"/>
                </a:lnTo>
                <a:lnTo>
                  <a:pt x="76220" y="88645"/>
                </a:lnTo>
                <a:lnTo>
                  <a:pt x="4338" y="208280"/>
                </a:lnTo>
                <a:lnTo>
                  <a:pt x="1218" y="215522"/>
                </a:lnTo>
                <a:lnTo>
                  <a:pt x="0" y="223266"/>
                </a:lnTo>
                <a:lnTo>
                  <a:pt x="693" y="231104"/>
                </a:lnTo>
                <a:lnTo>
                  <a:pt x="27185" y="254000"/>
                </a:lnTo>
                <a:lnTo>
                  <a:pt x="193276" y="254000"/>
                </a:lnTo>
                <a:lnTo>
                  <a:pt x="200545" y="252920"/>
                </a:lnTo>
                <a:lnTo>
                  <a:pt x="207211" y="249840"/>
                </a:lnTo>
                <a:lnTo>
                  <a:pt x="212911" y="244998"/>
                </a:lnTo>
                <a:lnTo>
                  <a:pt x="215187" y="241681"/>
                </a:lnTo>
                <a:lnTo>
                  <a:pt x="21382" y="241681"/>
                </a:lnTo>
                <a:lnTo>
                  <a:pt x="15959" y="238379"/>
                </a:lnTo>
                <a:lnTo>
                  <a:pt x="13241" y="232663"/>
                </a:lnTo>
                <a:lnTo>
                  <a:pt x="10409" y="227075"/>
                </a:lnTo>
                <a:lnTo>
                  <a:pt x="10663" y="220472"/>
                </a:lnTo>
                <a:lnTo>
                  <a:pt x="13889" y="215137"/>
                </a:lnTo>
                <a:lnTo>
                  <a:pt x="87447" y="92329"/>
                </a:lnTo>
                <a:lnTo>
                  <a:pt x="87447" y="31368"/>
                </a:lnTo>
                <a:close/>
              </a:path>
              <a:path w="220980" h="254000">
                <a:moveTo>
                  <a:pt x="144495" y="31368"/>
                </a:moveTo>
                <a:lnTo>
                  <a:pt x="133142" y="31368"/>
                </a:lnTo>
                <a:lnTo>
                  <a:pt x="133142" y="92329"/>
                </a:lnTo>
                <a:lnTo>
                  <a:pt x="206700" y="214883"/>
                </a:lnTo>
                <a:lnTo>
                  <a:pt x="209799" y="220472"/>
                </a:lnTo>
                <a:lnTo>
                  <a:pt x="210053" y="227075"/>
                </a:lnTo>
                <a:lnTo>
                  <a:pt x="207348" y="232663"/>
                </a:lnTo>
                <a:lnTo>
                  <a:pt x="204503" y="238379"/>
                </a:lnTo>
                <a:lnTo>
                  <a:pt x="199080" y="241681"/>
                </a:lnTo>
                <a:lnTo>
                  <a:pt x="215187" y="241681"/>
                </a:lnTo>
                <a:lnTo>
                  <a:pt x="217279" y="238632"/>
                </a:lnTo>
                <a:lnTo>
                  <a:pt x="219874" y="231104"/>
                </a:lnTo>
                <a:lnTo>
                  <a:pt x="220521" y="223265"/>
                </a:lnTo>
                <a:lnTo>
                  <a:pt x="219258" y="215522"/>
                </a:lnTo>
                <a:lnTo>
                  <a:pt x="216123" y="208280"/>
                </a:lnTo>
                <a:lnTo>
                  <a:pt x="144495" y="88645"/>
                </a:lnTo>
                <a:lnTo>
                  <a:pt x="144495" y="31368"/>
                </a:lnTo>
                <a:close/>
              </a:path>
              <a:path w="220980" h="254000">
                <a:moveTo>
                  <a:pt x="161145" y="0"/>
                </a:moveTo>
                <a:lnTo>
                  <a:pt x="59316" y="0"/>
                </a:lnTo>
                <a:lnTo>
                  <a:pt x="59316" y="31368"/>
                </a:lnTo>
                <a:lnTo>
                  <a:pt x="161145" y="31368"/>
                </a:lnTo>
                <a:lnTo>
                  <a:pt x="161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3600" y="4947920"/>
            <a:ext cx="172720" cy="101600"/>
          </a:xfrm>
          <a:custGeom>
            <a:avLst/>
            <a:gdLst/>
            <a:ahLst/>
            <a:cxnLst/>
            <a:rect l="l" t="t" r="r" b="b"/>
            <a:pathLst>
              <a:path w="172719" h="101600">
                <a:moveTo>
                  <a:pt x="116700" y="0"/>
                </a:moveTo>
                <a:lnTo>
                  <a:pt x="56019" y="0"/>
                </a:lnTo>
                <a:lnTo>
                  <a:pt x="520" y="96646"/>
                </a:lnTo>
                <a:lnTo>
                  <a:pt x="0" y="97662"/>
                </a:lnTo>
                <a:lnTo>
                  <a:pt x="0" y="98932"/>
                </a:lnTo>
                <a:lnTo>
                  <a:pt x="393" y="99948"/>
                </a:lnTo>
                <a:lnTo>
                  <a:pt x="901" y="100964"/>
                </a:lnTo>
                <a:lnTo>
                  <a:pt x="1816" y="101599"/>
                </a:lnTo>
                <a:lnTo>
                  <a:pt x="170776" y="101599"/>
                </a:lnTo>
                <a:lnTo>
                  <a:pt x="171678" y="100964"/>
                </a:lnTo>
                <a:lnTo>
                  <a:pt x="172719" y="98932"/>
                </a:lnTo>
                <a:lnTo>
                  <a:pt x="172593" y="97662"/>
                </a:lnTo>
                <a:lnTo>
                  <a:pt x="172072" y="96646"/>
                </a:lnTo>
                <a:lnTo>
                  <a:pt x="116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60679" y="2109928"/>
            <a:ext cx="7183121" cy="4052713"/>
          </a:xfrm>
          <a:prstGeom prst="rect">
            <a:avLst/>
          </a:prstGeom>
          <a:ln w="10170">
            <a:solidFill>
              <a:srgbClr val="009BC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982344" marR="2113280">
              <a:lnSpc>
                <a:spcPct val="214299"/>
              </a:lnSpc>
              <a:spcBef>
                <a:spcPts val="15"/>
              </a:spcBef>
            </a:pPr>
            <a:endParaRPr lang="uk-UA" sz="1850" dirty="0" smtClean="0">
              <a:latin typeface="Arial"/>
              <a:cs typeface="Arial"/>
            </a:endParaRPr>
          </a:p>
          <a:p>
            <a:pPr marL="982344" marR="2113280">
              <a:lnSpc>
                <a:spcPct val="214299"/>
              </a:lnSpc>
              <a:spcBef>
                <a:spcPts val="15"/>
              </a:spcBef>
            </a:pPr>
            <a:endParaRPr lang="uk-UA" sz="1850" dirty="0">
              <a:latin typeface="Arial"/>
              <a:cs typeface="Arial"/>
            </a:endParaRPr>
          </a:p>
          <a:p>
            <a:pPr marL="982344" marR="2113280">
              <a:lnSpc>
                <a:spcPct val="214299"/>
              </a:lnSpc>
              <a:spcBef>
                <a:spcPts val="15"/>
              </a:spcBef>
            </a:pPr>
            <a:endParaRPr lang="uk-UA" sz="1850" dirty="0" smtClean="0">
              <a:latin typeface="Arial"/>
              <a:cs typeface="Arial"/>
            </a:endParaRPr>
          </a:p>
          <a:p>
            <a:pPr marL="982344" marR="2113280">
              <a:lnSpc>
                <a:spcPct val="214299"/>
              </a:lnSpc>
              <a:spcBef>
                <a:spcPts val="15"/>
              </a:spcBef>
            </a:pPr>
            <a:endParaRPr lang="uk-UA" sz="1850" dirty="0">
              <a:latin typeface="Arial"/>
              <a:cs typeface="Arial"/>
            </a:endParaRPr>
          </a:p>
          <a:p>
            <a:pPr marL="982344" marR="2113280">
              <a:lnSpc>
                <a:spcPct val="214299"/>
              </a:lnSpc>
              <a:spcBef>
                <a:spcPts val="15"/>
              </a:spcBef>
            </a:pPr>
            <a:endParaRPr lang="uk-UA" sz="1850" dirty="0" smtClean="0">
              <a:latin typeface="Arial"/>
              <a:cs typeface="Arial"/>
            </a:endParaRPr>
          </a:p>
          <a:p>
            <a:pPr marL="982344" marR="2113280">
              <a:lnSpc>
                <a:spcPct val="214299"/>
              </a:lnSpc>
              <a:spcBef>
                <a:spcPts val="15"/>
              </a:spcBef>
            </a:pPr>
            <a:endParaRPr lang="uk-UA" sz="800" dirty="0">
              <a:latin typeface="Arial"/>
              <a:cs typeface="Arial"/>
            </a:endParaRPr>
          </a:p>
          <a:p>
            <a:pPr marL="982344" marR="2113280">
              <a:lnSpc>
                <a:spcPct val="214299"/>
              </a:lnSpc>
              <a:spcBef>
                <a:spcPts val="15"/>
              </a:spcBef>
            </a:pPr>
            <a:endParaRPr lang="uk-UA" sz="185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31519" y="5303520"/>
            <a:ext cx="436880" cy="436880"/>
          </a:xfrm>
          <a:custGeom>
            <a:avLst/>
            <a:gdLst/>
            <a:ahLst/>
            <a:cxnLst/>
            <a:rect l="l" t="t" r="r" b="b"/>
            <a:pathLst>
              <a:path w="436880" h="436879">
                <a:moveTo>
                  <a:pt x="218439" y="0"/>
                </a:moveTo>
                <a:lnTo>
                  <a:pt x="168354" y="5768"/>
                </a:lnTo>
                <a:lnTo>
                  <a:pt x="122377" y="22200"/>
                </a:lnTo>
                <a:lnTo>
                  <a:pt x="81818" y="47986"/>
                </a:lnTo>
                <a:lnTo>
                  <a:pt x="47990" y="81813"/>
                </a:lnTo>
                <a:lnTo>
                  <a:pt x="22203" y="122371"/>
                </a:lnTo>
                <a:lnTo>
                  <a:pt x="5769" y="168350"/>
                </a:lnTo>
                <a:lnTo>
                  <a:pt x="0" y="218439"/>
                </a:lnTo>
                <a:lnTo>
                  <a:pt x="5769" y="268525"/>
                </a:lnTo>
                <a:lnTo>
                  <a:pt x="22203" y="314502"/>
                </a:lnTo>
                <a:lnTo>
                  <a:pt x="47990" y="355061"/>
                </a:lnTo>
                <a:lnTo>
                  <a:pt x="81818" y="388889"/>
                </a:lnTo>
                <a:lnTo>
                  <a:pt x="122377" y="414676"/>
                </a:lnTo>
                <a:lnTo>
                  <a:pt x="168354" y="431110"/>
                </a:lnTo>
                <a:lnTo>
                  <a:pt x="218439" y="436879"/>
                </a:lnTo>
                <a:lnTo>
                  <a:pt x="268525" y="431110"/>
                </a:lnTo>
                <a:lnTo>
                  <a:pt x="314502" y="414676"/>
                </a:lnTo>
                <a:lnTo>
                  <a:pt x="355061" y="388889"/>
                </a:lnTo>
                <a:lnTo>
                  <a:pt x="388889" y="355061"/>
                </a:lnTo>
                <a:lnTo>
                  <a:pt x="414676" y="314502"/>
                </a:lnTo>
                <a:lnTo>
                  <a:pt x="431110" y="268525"/>
                </a:lnTo>
                <a:lnTo>
                  <a:pt x="436880" y="218439"/>
                </a:lnTo>
                <a:lnTo>
                  <a:pt x="431110" y="168350"/>
                </a:lnTo>
                <a:lnTo>
                  <a:pt x="414676" y="122371"/>
                </a:lnTo>
                <a:lnTo>
                  <a:pt x="388889" y="81813"/>
                </a:lnTo>
                <a:lnTo>
                  <a:pt x="355061" y="47986"/>
                </a:lnTo>
                <a:lnTo>
                  <a:pt x="314502" y="22200"/>
                </a:lnTo>
                <a:lnTo>
                  <a:pt x="268525" y="5768"/>
                </a:lnTo>
                <a:lnTo>
                  <a:pt x="218439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2866" y="5384800"/>
            <a:ext cx="250190" cy="243840"/>
          </a:xfrm>
          <a:custGeom>
            <a:avLst/>
            <a:gdLst/>
            <a:ahLst/>
            <a:cxnLst/>
            <a:rect l="l" t="t" r="r" b="b"/>
            <a:pathLst>
              <a:path w="250190" h="243839">
                <a:moveTo>
                  <a:pt x="126729" y="178756"/>
                </a:moveTo>
                <a:lnTo>
                  <a:pt x="60353" y="178756"/>
                </a:lnTo>
                <a:lnTo>
                  <a:pt x="69966" y="178879"/>
                </a:lnTo>
                <a:lnTo>
                  <a:pt x="79490" y="179955"/>
                </a:lnTo>
                <a:lnTo>
                  <a:pt x="118528" y="192535"/>
                </a:lnTo>
                <a:lnTo>
                  <a:pt x="142643" y="211607"/>
                </a:lnTo>
                <a:lnTo>
                  <a:pt x="142796" y="211607"/>
                </a:lnTo>
                <a:lnTo>
                  <a:pt x="171878" y="236297"/>
                </a:lnTo>
                <a:lnTo>
                  <a:pt x="189836" y="243840"/>
                </a:lnTo>
                <a:lnTo>
                  <a:pt x="194739" y="242265"/>
                </a:lnTo>
                <a:lnTo>
                  <a:pt x="196783" y="237997"/>
                </a:lnTo>
                <a:lnTo>
                  <a:pt x="198841" y="233578"/>
                </a:lnTo>
                <a:lnTo>
                  <a:pt x="197736" y="227863"/>
                </a:lnTo>
                <a:lnTo>
                  <a:pt x="192211" y="225729"/>
                </a:lnTo>
                <a:lnTo>
                  <a:pt x="183616" y="222256"/>
                </a:lnTo>
                <a:lnTo>
                  <a:pt x="153789" y="192366"/>
                </a:lnTo>
                <a:lnTo>
                  <a:pt x="152267" y="181609"/>
                </a:lnTo>
                <a:lnTo>
                  <a:pt x="132382" y="181609"/>
                </a:lnTo>
                <a:lnTo>
                  <a:pt x="129219" y="180086"/>
                </a:lnTo>
                <a:lnTo>
                  <a:pt x="127645" y="179197"/>
                </a:lnTo>
                <a:lnTo>
                  <a:pt x="126729" y="178756"/>
                </a:lnTo>
                <a:close/>
              </a:path>
              <a:path w="250190" h="243839">
                <a:moveTo>
                  <a:pt x="3566" y="138430"/>
                </a:moveTo>
                <a:lnTo>
                  <a:pt x="2461" y="138937"/>
                </a:lnTo>
                <a:lnTo>
                  <a:pt x="1356" y="139319"/>
                </a:lnTo>
                <a:lnTo>
                  <a:pt x="251" y="141224"/>
                </a:lnTo>
                <a:lnTo>
                  <a:pt x="127" y="143762"/>
                </a:lnTo>
                <a:lnTo>
                  <a:pt x="64" y="144337"/>
                </a:lnTo>
                <a:lnTo>
                  <a:pt x="0" y="149478"/>
                </a:lnTo>
                <a:lnTo>
                  <a:pt x="16354" y="186690"/>
                </a:lnTo>
                <a:lnTo>
                  <a:pt x="53998" y="213393"/>
                </a:lnTo>
                <a:lnTo>
                  <a:pt x="78656" y="218164"/>
                </a:lnTo>
                <a:lnTo>
                  <a:pt x="87230" y="217995"/>
                </a:lnTo>
                <a:lnTo>
                  <a:pt x="114538" y="205333"/>
                </a:lnTo>
                <a:lnTo>
                  <a:pt x="99534" y="196785"/>
                </a:lnTo>
                <a:lnTo>
                  <a:pt x="83639" y="190195"/>
                </a:lnTo>
                <a:lnTo>
                  <a:pt x="67211" y="184766"/>
                </a:lnTo>
                <a:lnTo>
                  <a:pt x="50606" y="179705"/>
                </a:lnTo>
                <a:lnTo>
                  <a:pt x="60353" y="178756"/>
                </a:lnTo>
                <a:lnTo>
                  <a:pt x="126729" y="178756"/>
                </a:lnTo>
                <a:lnTo>
                  <a:pt x="125270" y="178053"/>
                </a:lnTo>
                <a:lnTo>
                  <a:pt x="124330" y="176911"/>
                </a:lnTo>
                <a:lnTo>
                  <a:pt x="124012" y="174497"/>
                </a:lnTo>
                <a:lnTo>
                  <a:pt x="117474" y="159220"/>
                </a:lnTo>
                <a:lnTo>
                  <a:pt x="111146" y="153892"/>
                </a:lnTo>
                <a:lnTo>
                  <a:pt x="44648" y="153892"/>
                </a:lnTo>
                <a:lnTo>
                  <a:pt x="37396" y="153769"/>
                </a:lnTo>
                <a:lnTo>
                  <a:pt x="5775" y="139446"/>
                </a:lnTo>
                <a:lnTo>
                  <a:pt x="3566" y="138430"/>
                </a:lnTo>
                <a:close/>
              </a:path>
              <a:path w="250190" h="243839">
                <a:moveTo>
                  <a:pt x="214309" y="0"/>
                </a:moveTo>
                <a:lnTo>
                  <a:pt x="212100" y="762"/>
                </a:lnTo>
                <a:lnTo>
                  <a:pt x="210995" y="2540"/>
                </a:lnTo>
                <a:lnTo>
                  <a:pt x="210677" y="3937"/>
                </a:lnTo>
                <a:lnTo>
                  <a:pt x="207216" y="16440"/>
                </a:lnTo>
                <a:lnTo>
                  <a:pt x="183842" y="47497"/>
                </a:lnTo>
                <a:lnTo>
                  <a:pt x="159687" y="61213"/>
                </a:lnTo>
                <a:lnTo>
                  <a:pt x="152023" y="65276"/>
                </a:lnTo>
                <a:lnTo>
                  <a:pt x="116794" y="98821"/>
                </a:lnTo>
                <a:lnTo>
                  <a:pt x="111858" y="121158"/>
                </a:lnTo>
                <a:lnTo>
                  <a:pt x="113277" y="130875"/>
                </a:lnTo>
                <a:lnTo>
                  <a:pt x="116929" y="139652"/>
                </a:lnTo>
                <a:lnTo>
                  <a:pt x="122624" y="147500"/>
                </a:lnTo>
                <a:lnTo>
                  <a:pt x="130172" y="154431"/>
                </a:lnTo>
                <a:lnTo>
                  <a:pt x="134274" y="157606"/>
                </a:lnTo>
                <a:lnTo>
                  <a:pt x="135531" y="160147"/>
                </a:lnTo>
                <a:lnTo>
                  <a:pt x="132175" y="178053"/>
                </a:lnTo>
                <a:lnTo>
                  <a:pt x="132382" y="181609"/>
                </a:lnTo>
                <a:lnTo>
                  <a:pt x="152267" y="181609"/>
                </a:lnTo>
                <a:lnTo>
                  <a:pt x="152270" y="175640"/>
                </a:lnTo>
                <a:lnTo>
                  <a:pt x="154767" y="161135"/>
                </a:lnTo>
                <a:lnTo>
                  <a:pt x="177213" y="123952"/>
                </a:lnTo>
                <a:lnTo>
                  <a:pt x="208937" y="94106"/>
                </a:lnTo>
                <a:lnTo>
                  <a:pt x="210207" y="93599"/>
                </a:lnTo>
                <a:lnTo>
                  <a:pt x="210842" y="93218"/>
                </a:lnTo>
                <a:lnTo>
                  <a:pt x="248661" y="93218"/>
                </a:lnTo>
                <a:lnTo>
                  <a:pt x="249939" y="77698"/>
                </a:lnTo>
                <a:lnTo>
                  <a:pt x="238790" y="32132"/>
                </a:lnTo>
                <a:lnTo>
                  <a:pt x="217472" y="2031"/>
                </a:lnTo>
                <a:lnTo>
                  <a:pt x="216519" y="1015"/>
                </a:lnTo>
                <a:lnTo>
                  <a:pt x="214309" y="0"/>
                </a:lnTo>
                <a:close/>
              </a:path>
              <a:path w="250190" h="243839">
                <a:moveTo>
                  <a:pt x="248661" y="93218"/>
                </a:moveTo>
                <a:lnTo>
                  <a:pt x="210842" y="93218"/>
                </a:lnTo>
                <a:lnTo>
                  <a:pt x="210995" y="93344"/>
                </a:lnTo>
                <a:lnTo>
                  <a:pt x="211312" y="93725"/>
                </a:lnTo>
                <a:lnTo>
                  <a:pt x="211376" y="94106"/>
                </a:lnTo>
                <a:lnTo>
                  <a:pt x="210842" y="94868"/>
                </a:lnTo>
                <a:lnTo>
                  <a:pt x="210042" y="95884"/>
                </a:lnTo>
                <a:lnTo>
                  <a:pt x="209255" y="96647"/>
                </a:lnTo>
                <a:lnTo>
                  <a:pt x="200630" y="106164"/>
                </a:lnTo>
                <a:lnTo>
                  <a:pt x="177365" y="136525"/>
                </a:lnTo>
                <a:lnTo>
                  <a:pt x="165846" y="170180"/>
                </a:lnTo>
                <a:lnTo>
                  <a:pt x="169948" y="170434"/>
                </a:lnTo>
                <a:lnTo>
                  <a:pt x="173746" y="170815"/>
                </a:lnTo>
                <a:lnTo>
                  <a:pt x="177683" y="170815"/>
                </a:lnTo>
                <a:lnTo>
                  <a:pt x="189594" y="169326"/>
                </a:lnTo>
                <a:lnTo>
                  <a:pt x="230331" y="142039"/>
                </a:lnTo>
                <a:lnTo>
                  <a:pt x="247939" y="101981"/>
                </a:lnTo>
                <a:lnTo>
                  <a:pt x="248661" y="93218"/>
                </a:lnTo>
                <a:close/>
              </a:path>
              <a:path w="250190" h="243839">
                <a:moveTo>
                  <a:pt x="88228" y="143762"/>
                </a:moveTo>
                <a:lnTo>
                  <a:pt x="70495" y="146558"/>
                </a:lnTo>
                <a:lnTo>
                  <a:pt x="66710" y="148209"/>
                </a:lnTo>
                <a:lnTo>
                  <a:pt x="62760" y="149478"/>
                </a:lnTo>
                <a:lnTo>
                  <a:pt x="58976" y="150875"/>
                </a:lnTo>
                <a:lnTo>
                  <a:pt x="51841" y="152919"/>
                </a:lnTo>
                <a:lnTo>
                  <a:pt x="44648" y="153892"/>
                </a:lnTo>
                <a:lnTo>
                  <a:pt x="111146" y="153892"/>
                </a:lnTo>
                <a:lnTo>
                  <a:pt x="104716" y="148478"/>
                </a:lnTo>
                <a:lnTo>
                  <a:pt x="88228" y="143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410200" y="6544309"/>
            <a:ext cx="240283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 smtClean="0">
                <a:latin typeface="Arial"/>
                <a:cs typeface="Arial"/>
              </a:rPr>
              <a:t>*</a:t>
            </a:r>
            <a:r>
              <a:rPr lang="ru-RU" sz="1200" spc="-25" dirty="0">
                <a:latin typeface="Arial"/>
                <a:cs typeface="Arial"/>
              </a:rPr>
              <a:t>в зависимости от вашего актива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8"/>
          <p:cNvSpPr txBox="1"/>
          <p:nvPr/>
        </p:nvSpPr>
        <p:spPr>
          <a:xfrm>
            <a:off x="1400595" y="2438400"/>
            <a:ext cx="7071358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5660">
              <a:buClr>
                <a:srgbClr val="006FC0"/>
              </a:buClr>
              <a:tabLst>
                <a:tab pos="195580" algn="l"/>
              </a:tabLst>
            </a:pPr>
            <a:r>
              <a:rPr lang="ru-RU" sz="1700" spc="-25" dirty="0">
                <a:latin typeface="Arial"/>
                <a:cs typeface="Arial"/>
              </a:rPr>
              <a:t>Усилитель проникания и </a:t>
            </a:r>
            <a:r>
              <a:rPr lang="ru-RU" sz="1700" spc="-25" dirty="0" err="1">
                <a:latin typeface="Arial"/>
                <a:cs typeface="Arial"/>
              </a:rPr>
              <a:t>биодоступности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7" name="object 8"/>
          <p:cNvSpPr txBox="1"/>
          <p:nvPr/>
        </p:nvSpPr>
        <p:spPr>
          <a:xfrm>
            <a:off x="1398823" y="3017519"/>
            <a:ext cx="7071358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5660">
              <a:buClr>
                <a:srgbClr val="006FC0"/>
              </a:buClr>
              <a:tabLst>
                <a:tab pos="195580" algn="l"/>
              </a:tabLst>
            </a:pPr>
            <a:r>
              <a:rPr lang="ru-RU" sz="1700" spc="-25" dirty="0">
                <a:latin typeface="Arial"/>
                <a:cs typeface="Arial"/>
              </a:rPr>
              <a:t>Восстановление естественного кожного барьера 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8" name="object 8"/>
          <p:cNvSpPr txBox="1"/>
          <p:nvPr/>
        </p:nvSpPr>
        <p:spPr>
          <a:xfrm>
            <a:off x="1393844" y="3558349"/>
            <a:ext cx="7071358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5660">
              <a:buClr>
                <a:srgbClr val="006FC0"/>
              </a:buClr>
              <a:tabLst>
                <a:tab pos="195580" algn="l"/>
              </a:tabLst>
            </a:pPr>
            <a:r>
              <a:rPr lang="ru-RU" sz="1700" spc="-25" dirty="0">
                <a:latin typeface="Arial"/>
                <a:cs typeface="Arial"/>
              </a:rPr>
              <a:t>Контролируемое и продолжительное высвобождение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9" name="object 8"/>
          <p:cNvSpPr txBox="1"/>
          <p:nvPr/>
        </p:nvSpPr>
        <p:spPr>
          <a:xfrm>
            <a:off x="1392216" y="4153937"/>
            <a:ext cx="7071358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5660">
              <a:buClr>
                <a:srgbClr val="006FC0"/>
              </a:buClr>
              <a:tabLst>
                <a:tab pos="195580" algn="l"/>
              </a:tabLst>
            </a:pPr>
            <a:r>
              <a:rPr lang="ru-RU" sz="1700" spc="-25" dirty="0">
                <a:latin typeface="Arial"/>
                <a:cs typeface="Arial"/>
              </a:rPr>
              <a:t>Защита чувствительных </a:t>
            </a:r>
            <a:r>
              <a:rPr lang="ru-RU" sz="1700" spc="-25" dirty="0" smtClean="0">
                <a:latin typeface="Arial"/>
                <a:cs typeface="Arial"/>
              </a:rPr>
              <a:t>активов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0" name="object 8"/>
          <p:cNvSpPr txBox="1"/>
          <p:nvPr/>
        </p:nvSpPr>
        <p:spPr>
          <a:xfrm>
            <a:off x="1386446" y="4754879"/>
            <a:ext cx="7071358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5660">
              <a:buClr>
                <a:srgbClr val="006FC0"/>
              </a:buClr>
              <a:tabLst>
                <a:tab pos="195580" algn="l"/>
              </a:tabLst>
            </a:pPr>
            <a:r>
              <a:rPr lang="ru-RU" sz="1700" spc="-25" dirty="0">
                <a:latin typeface="Arial"/>
                <a:cs typeface="Arial"/>
              </a:rPr>
              <a:t>П</a:t>
            </a:r>
            <a:r>
              <a:rPr lang="ru-RU" sz="1700" spc="-25" dirty="0" smtClean="0">
                <a:latin typeface="Arial"/>
                <a:cs typeface="Arial"/>
              </a:rPr>
              <a:t>ростое </a:t>
            </a:r>
            <a:r>
              <a:rPr lang="ru-RU" sz="1700" spc="-25" dirty="0">
                <a:latin typeface="Arial"/>
                <a:cs typeface="Arial"/>
              </a:rPr>
              <a:t>добавление к готовой рецептуре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1" name="object 8"/>
          <p:cNvSpPr txBox="1"/>
          <p:nvPr/>
        </p:nvSpPr>
        <p:spPr>
          <a:xfrm>
            <a:off x="1400595" y="5347284"/>
            <a:ext cx="7071358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5660">
              <a:buClr>
                <a:srgbClr val="006FC0"/>
              </a:buClr>
              <a:tabLst>
                <a:tab pos="195580" algn="l"/>
              </a:tabLst>
            </a:pPr>
            <a:r>
              <a:rPr lang="ru-RU" sz="1700" spc="-25" dirty="0" err="1">
                <a:latin typeface="Arial"/>
                <a:cs typeface="Arial"/>
              </a:rPr>
              <a:t>Биоразлагаемый</a:t>
            </a:r>
            <a:r>
              <a:rPr lang="ru-RU" sz="1700" spc="-25" dirty="0">
                <a:latin typeface="Arial"/>
                <a:cs typeface="Arial"/>
              </a:rPr>
              <a:t> *, </a:t>
            </a:r>
            <a:r>
              <a:rPr lang="pl-PL" sz="1700" spc="-25" dirty="0">
                <a:latin typeface="Arial"/>
                <a:cs typeface="Arial"/>
              </a:rPr>
              <a:t>ECOCERT / COSMOS *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304800" y="3040559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92D2"/>
                </a:solidFill>
                <a:latin typeface="Arial" panose="020B0604020202020204" pitchFamily="34" charset="0"/>
              </a:rPr>
              <a:t>Thank </a:t>
            </a:r>
            <a:r>
              <a:rPr lang="en-US" sz="4400" b="1" i="1" dirty="0">
                <a:solidFill>
                  <a:srgbClr val="0092D2"/>
                </a:solidFill>
                <a:latin typeface="Arial" panose="020B0604020202020204" pitchFamily="34" charset="0"/>
              </a:rPr>
              <a:t>you </a:t>
            </a:r>
            <a:r>
              <a:rPr lang="en-US" sz="4400" b="1" i="1" dirty="0">
                <a:solidFill>
                  <a:srgbClr val="4FA735"/>
                </a:solidFill>
                <a:latin typeface="Arial" panose="020B0604020202020204" pitchFamily="34" charset="0"/>
              </a:rPr>
              <a:t>for your attention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95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4312"/>
            <a:ext cx="9144000" cy="5313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600" y="3743325"/>
            <a:ext cx="179959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900" spc="-10" dirty="0">
                <a:cs typeface="Calibri"/>
              </a:rPr>
              <a:t>Технологический центр в </a:t>
            </a:r>
            <a:r>
              <a:rPr lang="ru-RU" sz="900" spc="-10" dirty="0" err="1">
                <a:cs typeface="Calibri"/>
              </a:rPr>
              <a:t>Аренсбурге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dirty="0"/>
              <a:t>Berg +</a:t>
            </a:r>
            <a:r>
              <a:rPr spc="-80" dirty="0"/>
              <a:t> </a:t>
            </a:r>
            <a:r>
              <a:rPr spc="-5" dirty="0"/>
              <a:t>Schmidt</a:t>
            </a: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ru-RU" sz="2400" b="0" i="0" spc="-5" dirty="0" smtClean="0">
                <a:solidFill>
                  <a:srgbClr val="0092D2"/>
                </a:solidFill>
                <a:latin typeface="Arial"/>
                <a:cs typeface="Arial"/>
              </a:rPr>
              <a:t>Корпоративная философия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759" y="2143760"/>
            <a:ext cx="751840" cy="762000"/>
          </a:xfrm>
          <a:custGeom>
            <a:avLst/>
            <a:gdLst/>
            <a:ahLst/>
            <a:cxnLst/>
            <a:rect l="l" t="t" r="r" b="b"/>
            <a:pathLst>
              <a:path w="751840" h="762000">
                <a:moveTo>
                  <a:pt x="375920" y="0"/>
                </a:moveTo>
                <a:lnTo>
                  <a:pt x="328764" y="2968"/>
                </a:lnTo>
                <a:lnTo>
                  <a:pt x="283357" y="11634"/>
                </a:lnTo>
                <a:lnTo>
                  <a:pt x="240050" y="25643"/>
                </a:lnTo>
                <a:lnTo>
                  <a:pt x="199196" y="44636"/>
                </a:lnTo>
                <a:lnTo>
                  <a:pt x="161146" y="68257"/>
                </a:lnTo>
                <a:lnTo>
                  <a:pt x="126254" y="96149"/>
                </a:lnTo>
                <a:lnTo>
                  <a:pt x="94872" y="127955"/>
                </a:lnTo>
                <a:lnTo>
                  <a:pt x="67351" y="163318"/>
                </a:lnTo>
                <a:lnTo>
                  <a:pt x="44043" y="201881"/>
                </a:lnTo>
                <a:lnTo>
                  <a:pt x="25303" y="243288"/>
                </a:lnTo>
                <a:lnTo>
                  <a:pt x="11480" y="287181"/>
                </a:lnTo>
                <a:lnTo>
                  <a:pt x="2928" y="333204"/>
                </a:lnTo>
                <a:lnTo>
                  <a:pt x="0" y="381000"/>
                </a:lnTo>
                <a:lnTo>
                  <a:pt x="2928" y="428795"/>
                </a:lnTo>
                <a:lnTo>
                  <a:pt x="11480" y="474818"/>
                </a:lnTo>
                <a:lnTo>
                  <a:pt x="25303" y="518711"/>
                </a:lnTo>
                <a:lnTo>
                  <a:pt x="44043" y="560118"/>
                </a:lnTo>
                <a:lnTo>
                  <a:pt x="67351" y="598681"/>
                </a:lnTo>
                <a:lnTo>
                  <a:pt x="94872" y="634044"/>
                </a:lnTo>
                <a:lnTo>
                  <a:pt x="126254" y="665850"/>
                </a:lnTo>
                <a:lnTo>
                  <a:pt x="161146" y="693742"/>
                </a:lnTo>
                <a:lnTo>
                  <a:pt x="199196" y="717363"/>
                </a:lnTo>
                <a:lnTo>
                  <a:pt x="240050" y="736356"/>
                </a:lnTo>
                <a:lnTo>
                  <a:pt x="283357" y="750365"/>
                </a:lnTo>
                <a:lnTo>
                  <a:pt x="328764" y="759031"/>
                </a:lnTo>
                <a:lnTo>
                  <a:pt x="375920" y="762000"/>
                </a:lnTo>
                <a:lnTo>
                  <a:pt x="423075" y="759031"/>
                </a:lnTo>
                <a:lnTo>
                  <a:pt x="468482" y="750365"/>
                </a:lnTo>
                <a:lnTo>
                  <a:pt x="511789" y="736356"/>
                </a:lnTo>
                <a:lnTo>
                  <a:pt x="552643" y="717363"/>
                </a:lnTo>
                <a:lnTo>
                  <a:pt x="590693" y="693742"/>
                </a:lnTo>
                <a:lnTo>
                  <a:pt x="625585" y="665850"/>
                </a:lnTo>
                <a:lnTo>
                  <a:pt x="656967" y="634044"/>
                </a:lnTo>
                <a:lnTo>
                  <a:pt x="684488" y="598681"/>
                </a:lnTo>
                <a:lnTo>
                  <a:pt x="707796" y="560118"/>
                </a:lnTo>
                <a:lnTo>
                  <a:pt x="726536" y="518711"/>
                </a:lnTo>
                <a:lnTo>
                  <a:pt x="740359" y="474818"/>
                </a:lnTo>
                <a:lnTo>
                  <a:pt x="748911" y="428795"/>
                </a:lnTo>
                <a:lnTo>
                  <a:pt x="751840" y="381000"/>
                </a:lnTo>
                <a:lnTo>
                  <a:pt x="748911" y="333204"/>
                </a:lnTo>
                <a:lnTo>
                  <a:pt x="740359" y="287181"/>
                </a:lnTo>
                <a:lnTo>
                  <a:pt x="726536" y="243288"/>
                </a:lnTo>
                <a:lnTo>
                  <a:pt x="707796" y="201881"/>
                </a:lnTo>
                <a:lnTo>
                  <a:pt x="684488" y="163318"/>
                </a:lnTo>
                <a:lnTo>
                  <a:pt x="656967" y="127955"/>
                </a:lnTo>
                <a:lnTo>
                  <a:pt x="625585" y="96149"/>
                </a:lnTo>
                <a:lnTo>
                  <a:pt x="590693" y="68257"/>
                </a:lnTo>
                <a:lnTo>
                  <a:pt x="552643" y="44636"/>
                </a:lnTo>
                <a:lnTo>
                  <a:pt x="511789" y="25643"/>
                </a:lnTo>
                <a:lnTo>
                  <a:pt x="468482" y="11634"/>
                </a:lnTo>
                <a:lnTo>
                  <a:pt x="423075" y="2968"/>
                </a:lnTo>
                <a:lnTo>
                  <a:pt x="375920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5400" y="2133600"/>
            <a:ext cx="335445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600" spc="-25" dirty="0" smtClean="0">
                <a:latin typeface="Arial"/>
                <a:cs typeface="Arial"/>
              </a:rPr>
              <a:t>Вся наша деятельность связана с </a:t>
            </a:r>
            <a:r>
              <a:rPr lang="ru-RU" sz="1600" b="1" spc="-25" dirty="0" smtClean="0">
                <a:latin typeface="Arial"/>
                <a:cs typeface="Arial"/>
              </a:rPr>
              <a:t>инновационными продуктами</a:t>
            </a:r>
            <a:r>
              <a:rPr lang="ru-RU" sz="1600" spc="-25" dirty="0" smtClean="0">
                <a:latin typeface="Arial"/>
                <a:cs typeface="Arial"/>
              </a:rPr>
              <a:t> и </a:t>
            </a:r>
            <a:r>
              <a:rPr lang="ru-RU" sz="1600" b="1" spc="-25" dirty="0" smtClean="0">
                <a:latin typeface="Arial"/>
                <a:cs typeface="Arial"/>
              </a:rPr>
              <a:t>превосходным качеством</a:t>
            </a:r>
            <a:r>
              <a:rPr lang="ru-RU" sz="1600" spc="-2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59" y="3261359"/>
            <a:ext cx="751840" cy="762000"/>
          </a:xfrm>
          <a:custGeom>
            <a:avLst/>
            <a:gdLst/>
            <a:ahLst/>
            <a:cxnLst/>
            <a:rect l="l" t="t" r="r" b="b"/>
            <a:pathLst>
              <a:path w="751840" h="762000">
                <a:moveTo>
                  <a:pt x="375920" y="0"/>
                </a:moveTo>
                <a:lnTo>
                  <a:pt x="328764" y="2968"/>
                </a:lnTo>
                <a:lnTo>
                  <a:pt x="283357" y="11634"/>
                </a:lnTo>
                <a:lnTo>
                  <a:pt x="240050" y="25643"/>
                </a:lnTo>
                <a:lnTo>
                  <a:pt x="199196" y="44636"/>
                </a:lnTo>
                <a:lnTo>
                  <a:pt x="161146" y="68257"/>
                </a:lnTo>
                <a:lnTo>
                  <a:pt x="126254" y="96149"/>
                </a:lnTo>
                <a:lnTo>
                  <a:pt x="94872" y="127955"/>
                </a:lnTo>
                <a:lnTo>
                  <a:pt x="67351" y="163318"/>
                </a:lnTo>
                <a:lnTo>
                  <a:pt x="44043" y="201881"/>
                </a:lnTo>
                <a:lnTo>
                  <a:pt x="25303" y="243288"/>
                </a:lnTo>
                <a:lnTo>
                  <a:pt x="11480" y="287181"/>
                </a:lnTo>
                <a:lnTo>
                  <a:pt x="2928" y="333204"/>
                </a:lnTo>
                <a:lnTo>
                  <a:pt x="0" y="381000"/>
                </a:lnTo>
                <a:lnTo>
                  <a:pt x="2928" y="428795"/>
                </a:lnTo>
                <a:lnTo>
                  <a:pt x="11480" y="474818"/>
                </a:lnTo>
                <a:lnTo>
                  <a:pt x="25303" y="518711"/>
                </a:lnTo>
                <a:lnTo>
                  <a:pt x="44043" y="560118"/>
                </a:lnTo>
                <a:lnTo>
                  <a:pt x="67351" y="598681"/>
                </a:lnTo>
                <a:lnTo>
                  <a:pt x="94872" y="634044"/>
                </a:lnTo>
                <a:lnTo>
                  <a:pt x="126254" y="665850"/>
                </a:lnTo>
                <a:lnTo>
                  <a:pt x="161146" y="693742"/>
                </a:lnTo>
                <a:lnTo>
                  <a:pt x="199196" y="717363"/>
                </a:lnTo>
                <a:lnTo>
                  <a:pt x="240050" y="736356"/>
                </a:lnTo>
                <a:lnTo>
                  <a:pt x="283357" y="750365"/>
                </a:lnTo>
                <a:lnTo>
                  <a:pt x="328764" y="759031"/>
                </a:lnTo>
                <a:lnTo>
                  <a:pt x="375920" y="762000"/>
                </a:lnTo>
                <a:lnTo>
                  <a:pt x="423075" y="759031"/>
                </a:lnTo>
                <a:lnTo>
                  <a:pt x="468482" y="750365"/>
                </a:lnTo>
                <a:lnTo>
                  <a:pt x="511789" y="736356"/>
                </a:lnTo>
                <a:lnTo>
                  <a:pt x="552643" y="717363"/>
                </a:lnTo>
                <a:lnTo>
                  <a:pt x="590693" y="693742"/>
                </a:lnTo>
                <a:lnTo>
                  <a:pt x="625585" y="665850"/>
                </a:lnTo>
                <a:lnTo>
                  <a:pt x="656967" y="634044"/>
                </a:lnTo>
                <a:lnTo>
                  <a:pt x="684488" y="598681"/>
                </a:lnTo>
                <a:lnTo>
                  <a:pt x="707796" y="560118"/>
                </a:lnTo>
                <a:lnTo>
                  <a:pt x="726536" y="518711"/>
                </a:lnTo>
                <a:lnTo>
                  <a:pt x="740359" y="474818"/>
                </a:lnTo>
                <a:lnTo>
                  <a:pt x="748911" y="428795"/>
                </a:lnTo>
                <a:lnTo>
                  <a:pt x="751840" y="381000"/>
                </a:lnTo>
                <a:lnTo>
                  <a:pt x="748911" y="333204"/>
                </a:lnTo>
                <a:lnTo>
                  <a:pt x="740359" y="287181"/>
                </a:lnTo>
                <a:lnTo>
                  <a:pt x="726536" y="243288"/>
                </a:lnTo>
                <a:lnTo>
                  <a:pt x="707796" y="201881"/>
                </a:lnTo>
                <a:lnTo>
                  <a:pt x="684488" y="163318"/>
                </a:lnTo>
                <a:lnTo>
                  <a:pt x="656967" y="127955"/>
                </a:lnTo>
                <a:lnTo>
                  <a:pt x="625585" y="96149"/>
                </a:lnTo>
                <a:lnTo>
                  <a:pt x="590693" y="68257"/>
                </a:lnTo>
                <a:lnTo>
                  <a:pt x="552643" y="44636"/>
                </a:lnTo>
                <a:lnTo>
                  <a:pt x="511789" y="25643"/>
                </a:lnTo>
                <a:lnTo>
                  <a:pt x="468482" y="11634"/>
                </a:lnTo>
                <a:lnTo>
                  <a:pt x="423075" y="2968"/>
                </a:lnTo>
                <a:lnTo>
                  <a:pt x="375920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5400" y="3124200"/>
            <a:ext cx="335445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600" dirty="0" smtClean="0">
                <a:latin typeface="Arial"/>
                <a:cs typeface="Arial"/>
              </a:rPr>
              <a:t>Мы поддерживаем инновации и разрабатываем продукты вместе с вашими специалистами в нашем </a:t>
            </a:r>
            <a:r>
              <a:rPr lang="ru-RU" sz="1600" b="1" dirty="0" smtClean="0">
                <a:latin typeface="Arial"/>
                <a:cs typeface="Arial"/>
              </a:rPr>
              <a:t>технологическом центре</a:t>
            </a:r>
            <a:r>
              <a:rPr lang="ru-RU" sz="1600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759" y="4378959"/>
            <a:ext cx="751840" cy="762000"/>
          </a:xfrm>
          <a:custGeom>
            <a:avLst/>
            <a:gdLst/>
            <a:ahLst/>
            <a:cxnLst/>
            <a:rect l="l" t="t" r="r" b="b"/>
            <a:pathLst>
              <a:path w="751840" h="762000">
                <a:moveTo>
                  <a:pt x="375920" y="0"/>
                </a:moveTo>
                <a:lnTo>
                  <a:pt x="328764" y="2968"/>
                </a:lnTo>
                <a:lnTo>
                  <a:pt x="283357" y="11634"/>
                </a:lnTo>
                <a:lnTo>
                  <a:pt x="240050" y="25643"/>
                </a:lnTo>
                <a:lnTo>
                  <a:pt x="199196" y="44636"/>
                </a:lnTo>
                <a:lnTo>
                  <a:pt x="161146" y="68257"/>
                </a:lnTo>
                <a:lnTo>
                  <a:pt x="126254" y="96149"/>
                </a:lnTo>
                <a:lnTo>
                  <a:pt x="94872" y="127955"/>
                </a:lnTo>
                <a:lnTo>
                  <a:pt x="67351" y="163318"/>
                </a:lnTo>
                <a:lnTo>
                  <a:pt x="44043" y="201881"/>
                </a:lnTo>
                <a:lnTo>
                  <a:pt x="25303" y="243288"/>
                </a:lnTo>
                <a:lnTo>
                  <a:pt x="11480" y="287181"/>
                </a:lnTo>
                <a:lnTo>
                  <a:pt x="2928" y="333204"/>
                </a:lnTo>
                <a:lnTo>
                  <a:pt x="0" y="381000"/>
                </a:lnTo>
                <a:lnTo>
                  <a:pt x="2928" y="428795"/>
                </a:lnTo>
                <a:lnTo>
                  <a:pt x="11480" y="474818"/>
                </a:lnTo>
                <a:lnTo>
                  <a:pt x="25303" y="518711"/>
                </a:lnTo>
                <a:lnTo>
                  <a:pt x="44043" y="560118"/>
                </a:lnTo>
                <a:lnTo>
                  <a:pt x="67351" y="598681"/>
                </a:lnTo>
                <a:lnTo>
                  <a:pt x="94872" y="634044"/>
                </a:lnTo>
                <a:lnTo>
                  <a:pt x="126254" y="665850"/>
                </a:lnTo>
                <a:lnTo>
                  <a:pt x="161146" y="693742"/>
                </a:lnTo>
                <a:lnTo>
                  <a:pt x="199196" y="717363"/>
                </a:lnTo>
                <a:lnTo>
                  <a:pt x="240050" y="736356"/>
                </a:lnTo>
                <a:lnTo>
                  <a:pt x="283357" y="750365"/>
                </a:lnTo>
                <a:lnTo>
                  <a:pt x="328764" y="759031"/>
                </a:lnTo>
                <a:lnTo>
                  <a:pt x="375920" y="762000"/>
                </a:lnTo>
                <a:lnTo>
                  <a:pt x="423075" y="759031"/>
                </a:lnTo>
                <a:lnTo>
                  <a:pt x="468482" y="750365"/>
                </a:lnTo>
                <a:lnTo>
                  <a:pt x="511789" y="736356"/>
                </a:lnTo>
                <a:lnTo>
                  <a:pt x="552643" y="717363"/>
                </a:lnTo>
                <a:lnTo>
                  <a:pt x="590693" y="693742"/>
                </a:lnTo>
                <a:lnTo>
                  <a:pt x="625585" y="665850"/>
                </a:lnTo>
                <a:lnTo>
                  <a:pt x="656967" y="634044"/>
                </a:lnTo>
                <a:lnTo>
                  <a:pt x="684488" y="598681"/>
                </a:lnTo>
                <a:lnTo>
                  <a:pt x="707796" y="560118"/>
                </a:lnTo>
                <a:lnTo>
                  <a:pt x="726536" y="518711"/>
                </a:lnTo>
                <a:lnTo>
                  <a:pt x="740359" y="474818"/>
                </a:lnTo>
                <a:lnTo>
                  <a:pt x="748911" y="428795"/>
                </a:lnTo>
                <a:lnTo>
                  <a:pt x="751840" y="381000"/>
                </a:lnTo>
                <a:lnTo>
                  <a:pt x="748911" y="333204"/>
                </a:lnTo>
                <a:lnTo>
                  <a:pt x="740359" y="287181"/>
                </a:lnTo>
                <a:lnTo>
                  <a:pt x="726536" y="243288"/>
                </a:lnTo>
                <a:lnTo>
                  <a:pt x="707796" y="201881"/>
                </a:lnTo>
                <a:lnTo>
                  <a:pt x="684488" y="163318"/>
                </a:lnTo>
                <a:lnTo>
                  <a:pt x="656967" y="127955"/>
                </a:lnTo>
                <a:lnTo>
                  <a:pt x="625585" y="96149"/>
                </a:lnTo>
                <a:lnTo>
                  <a:pt x="590693" y="68257"/>
                </a:lnTo>
                <a:lnTo>
                  <a:pt x="552643" y="44636"/>
                </a:lnTo>
                <a:lnTo>
                  <a:pt x="511789" y="25643"/>
                </a:lnTo>
                <a:lnTo>
                  <a:pt x="468482" y="11634"/>
                </a:lnTo>
                <a:lnTo>
                  <a:pt x="423075" y="2968"/>
                </a:lnTo>
                <a:lnTo>
                  <a:pt x="375920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9628" y="4513579"/>
            <a:ext cx="641604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600" spc="-20" dirty="0" smtClean="0">
                <a:latin typeface="Arial"/>
                <a:cs typeface="Arial"/>
              </a:rPr>
              <a:t>Подбор сырья и контроль качества во </a:t>
            </a:r>
            <a:r>
              <a:rPr lang="ru-RU" sz="1600" b="1" spc="-20" dirty="0" smtClean="0">
                <a:latin typeface="Arial"/>
                <a:cs typeface="Arial"/>
              </a:rPr>
              <a:t>всем мире</a:t>
            </a:r>
            <a:r>
              <a:rPr lang="ru-RU" sz="1600" spc="-20" dirty="0" smtClean="0">
                <a:latin typeface="Arial"/>
                <a:cs typeface="Arial"/>
              </a:rPr>
              <a:t> через наши собственные филиалы. В Сингапуре, Малайзии, Китае, Индии и США.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759" y="5496559"/>
            <a:ext cx="751840" cy="762000"/>
          </a:xfrm>
          <a:custGeom>
            <a:avLst/>
            <a:gdLst/>
            <a:ahLst/>
            <a:cxnLst/>
            <a:rect l="l" t="t" r="r" b="b"/>
            <a:pathLst>
              <a:path w="751840" h="762000">
                <a:moveTo>
                  <a:pt x="375920" y="0"/>
                </a:moveTo>
                <a:lnTo>
                  <a:pt x="328764" y="2968"/>
                </a:lnTo>
                <a:lnTo>
                  <a:pt x="283357" y="11635"/>
                </a:lnTo>
                <a:lnTo>
                  <a:pt x="240050" y="25644"/>
                </a:lnTo>
                <a:lnTo>
                  <a:pt x="199196" y="44638"/>
                </a:lnTo>
                <a:lnTo>
                  <a:pt x="161146" y="68260"/>
                </a:lnTo>
                <a:lnTo>
                  <a:pt x="126254" y="96153"/>
                </a:lnTo>
                <a:lnTo>
                  <a:pt x="94872" y="127960"/>
                </a:lnTo>
                <a:lnTo>
                  <a:pt x="67351" y="163323"/>
                </a:lnTo>
                <a:lnTo>
                  <a:pt x="44043" y="201887"/>
                </a:lnTo>
                <a:lnTo>
                  <a:pt x="25303" y="243293"/>
                </a:lnTo>
                <a:lnTo>
                  <a:pt x="11480" y="287185"/>
                </a:lnTo>
                <a:lnTo>
                  <a:pt x="2928" y="333207"/>
                </a:lnTo>
                <a:lnTo>
                  <a:pt x="0" y="380999"/>
                </a:lnTo>
                <a:lnTo>
                  <a:pt x="2928" y="428792"/>
                </a:lnTo>
                <a:lnTo>
                  <a:pt x="11480" y="474814"/>
                </a:lnTo>
                <a:lnTo>
                  <a:pt x="25303" y="518706"/>
                </a:lnTo>
                <a:lnTo>
                  <a:pt x="44043" y="560112"/>
                </a:lnTo>
                <a:lnTo>
                  <a:pt x="67351" y="598676"/>
                </a:lnTo>
                <a:lnTo>
                  <a:pt x="94872" y="634039"/>
                </a:lnTo>
                <a:lnTo>
                  <a:pt x="126254" y="665846"/>
                </a:lnTo>
                <a:lnTo>
                  <a:pt x="161146" y="693739"/>
                </a:lnTo>
                <a:lnTo>
                  <a:pt x="199196" y="717361"/>
                </a:lnTo>
                <a:lnTo>
                  <a:pt x="240050" y="736355"/>
                </a:lnTo>
                <a:lnTo>
                  <a:pt x="283357" y="750364"/>
                </a:lnTo>
                <a:lnTo>
                  <a:pt x="328764" y="759031"/>
                </a:lnTo>
                <a:lnTo>
                  <a:pt x="375920" y="761999"/>
                </a:lnTo>
                <a:lnTo>
                  <a:pt x="423075" y="759031"/>
                </a:lnTo>
                <a:lnTo>
                  <a:pt x="468482" y="750364"/>
                </a:lnTo>
                <a:lnTo>
                  <a:pt x="511789" y="736355"/>
                </a:lnTo>
                <a:lnTo>
                  <a:pt x="552643" y="717361"/>
                </a:lnTo>
                <a:lnTo>
                  <a:pt x="590693" y="693739"/>
                </a:lnTo>
                <a:lnTo>
                  <a:pt x="625585" y="665846"/>
                </a:lnTo>
                <a:lnTo>
                  <a:pt x="656967" y="634039"/>
                </a:lnTo>
                <a:lnTo>
                  <a:pt x="684488" y="598676"/>
                </a:lnTo>
                <a:lnTo>
                  <a:pt x="707796" y="560112"/>
                </a:lnTo>
                <a:lnTo>
                  <a:pt x="726536" y="518706"/>
                </a:lnTo>
                <a:lnTo>
                  <a:pt x="740359" y="474814"/>
                </a:lnTo>
                <a:lnTo>
                  <a:pt x="748911" y="428792"/>
                </a:lnTo>
                <a:lnTo>
                  <a:pt x="751840" y="380999"/>
                </a:lnTo>
                <a:lnTo>
                  <a:pt x="748911" y="333207"/>
                </a:lnTo>
                <a:lnTo>
                  <a:pt x="740359" y="287185"/>
                </a:lnTo>
                <a:lnTo>
                  <a:pt x="726536" y="243293"/>
                </a:lnTo>
                <a:lnTo>
                  <a:pt x="707796" y="201887"/>
                </a:lnTo>
                <a:lnTo>
                  <a:pt x="684488" y="163323"/>
                </a:lnTo>
                <a:lnTo>
                  <a:pt x="656967" y="127960"/>
                </a:lnTo>
                <a:lnTo>
                  <a:pt x="625585" y="96153"/>
                </a:lnTo>
                <a:lnTo>
                  <a:pt x="590693" y="68260"/>
                </a:lnTo>
                <a:lnTo>
                  <a:pt x="552643" y="44638"/>
                </a:lnTo>
                <a:lnTo>
                  <a:pt x="511789" y="25644"/>
                </a:lnTo>
                <a:lnTo>
                  <a:pt x="468482" y="11635"/>
                </a:lnTo>
                <a:lnTo>
                  <a:pt x="423075" y="2968"/>
                </a:lnTo>
                <a:lnTo>
                  <a:pt x="375920" y="0"/>
                </a:lnTo>
                <a:close/>
              </a:path>
            </a:pathLst>
          </a:custGeom>
          <a:solidFill>
            <a:srgbClr val="4FA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49628" y="5756275"/>
            <a:ext cx="55962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15" dirty="0" smtClean="0">
                <a:latin typeface="Arial"/>
                <a:cs typeface="Arial"/>
              </a:rPr>
              <a:t>Руководство</a:t>
            </a:r>
            <a:r>
              <a:rPr sz="1600" spc="-15" dirty="0" smtClean="0">
                <a:latin typeface="Arial"/>
                <a:cs typeface="Arial"/>
              </a:rPr>
              <a:t>: </a:t>
            </a:r>
            <a:r>
              <a:rPr lang="ru-RU" sz="1600" spc="-25" dirty="0" err="1" smtClean="0">
                <a:latin typeface="Arial"/>
                <a:cs typeface="Arial"/>
              </a:rPr>
              <a:t>Торстен</a:t>
            </a:r>
            <a:r>
              <a:rPr lang="ru-RU" sz="1600" spc="-25" dirty="0" smtClean="0">
                <a:latin typeface="Arial"/>
                <a:cs typeface="Arial"/>
              </a:rPr>
              <a:t> </a:t>
            </a:r>
            <a:r>
              <a:rPr lang="ru-RU" sz="1600" spc="-25" dirty="0" err="1" smtClean="0">
                <a:latin typeface="Arial"/>
                <a:cs typeface="Arial"/>
              </a:rPr>
              <a:t>Вийоль</a:t>
            </a:r>
            <a:r>
              <a:rPr lang="ru-RU" sz="1600" spc="-25" dirty="0" smtClean="0">
                <a:latin typeface="Arial"/>
                <a:cs typeface="Arial"/>
              </a:rPr>
              <a:t>, Андреас </a:t>
            </a:r>
            <a:r>
              <a:rPr lang="ru-RU" sz="1600" spc="-25" dirty="0" err="1" smtClean="0">
                <a:latin typeface="Arial"/>
                <a:cs typeface="Arial"/>
              </a:rPr>
              <a:t>Рейт</a:t>
            </a:r>
            <a:r>
              <a:rPr lang="ru-RU" sz="1600" spc="-25" dirty="0" smtClean="0">
                <a:latin typeface="Arial"/>
                <a:cs typeface="Arial"/>
              </a:rPr>
              <a:t>, Оливье </a:t>
            </a:r>
            <a:r>
              <a:rPr lang="ru-RU" sz="1600" spc="-25" dirty="0" err="1" smtClean="0">
                <a:latin typeface="Arial"/>
                <a:cs typeface="Arial"/>
              </a:rPr>
              <a:t>Рузо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195" y="2248661"/>
            <a:ext cx="351155" cy="349250"/>
          </a:xfrm>
          <a:custGeom>
            <a:avLst/>
            <a:gdLst/>
            <a:ahLst/>
            <a:cxnLst/>
            <a:rect l="l" t="t" r="r" b="b"/>
            <a:pathLst>
              <a:path w="351155" h="349250">
                <a:moveTo>
                  <a:pt x="230897" y="334010"/>
                </a:moveTo>
                <a:lnTo>
                  <a:pt x="154279" y="334010"/>
                </a:lnTo>
                <a:lnTo>
                  <a:pt x="167597" y="337778"/>
                </a:lnTo>
                <a:lnTo>
                  <a:pt x="181019" y="343582"/>
                </a:lnTo>
                <a:lnTo>
                  <a:pt x="194441" y="348315"/>
                </a:lnTo>
                <a:lnTo>
                  <a:pt x="207759" y="348868"/>
                </a:lnTo>
                <a:lnTo>
                  <a:pt x="219673" y="343642"/>
                </a:lnTo>
                <a:lnTo>
                  <a:pt x="230406" y="334486"/>
                </a:lnTo>
                <a:lnTo>
                  <a:pt x="230897" y="334010"/>
                </a:lnTo>
                <a:close/>
              </a:path>
              <a:path w="351155" h="349250">
                <a:moveTo>
                  <a:pt x="143370" y="0"/>
                </a:moveTo>
                <a:lnTo>
                  <a:pt x="131451" y="5300"/>
                </a:lnTo>
                <a:lnTo>
                  <a:pt x="120688" y="14493"/>
                </a:lnTo>
                <a:lnTo>
                  <a:pt x="110134" y="24663"/>
                </a:lnTo>
                <a:lnTo>
                  <a:pt x="98844" y="32892"/>
                </a:lnTo>
                <a:lnTo>
                  <a:pt x="86150" y="37480"/>
                </a:lnTo>
                <a:lnTo>
                  <a:pt x="72034" y="40640"/>
                </a:lnTo>
                <a:lnTo>
                  <a:pt x="58442" y="44751"/>
                </a:lnTo>
                <a:lnTo>
                  <a:pt x="47320" y="52197"/>
                </a:lnTo>
                <a:lnTo>
                  <a:pt x="40444" y="63807"/>
                </a:lnTo>
                <a:lnTo>
                  <a:pt x="37034" y="77644"/>
                </a:lnTo>
                <a:lnTo>
                  <a:pt x="34570" y="91934"/>
                </a:lnTo>
                <a:lnTo>
                  <a:pt x="30530" y="104901"/>
                </a:lnTo>
                <a:lnTo>
                  <a:pt x="22765" y="116556"/>
                </a:lnTo>
                <a:lnTo>
                  <a:pt x="13165" y="127650"/>
                </a:lnTo>
                <a:lnTo>
                  <a:pt x="4615" y="138959"/>
                </a:lnTo>
                <a:lnTo>
                  <a:pt x="0" y="151257"/>
                </a:lnTo>
                <a:lnTo>
                  <a:pt x="1337" y="164345"/>
                </a:lnTo>
                <a:lnTo>
                  <a:pt x="6689" y="177482"/>
                </a:lnTo>
                <a:lnTo>
                  <a:pt x="13037" y="190619"/>
                </a:lnTo>
                <a:lnTo>
                  <a:pt x="17360" y="203708"/>
                </a:lnTo>
                <a:lnTo>
                  <a:pt x="17954" y="217465"/>
                </a:lnTo>
                <a:lnTo>
                  <a:pt x="16629" y="231949"/>
                </a:lnTo>
                <a:lnTo>
                  <a:pt x="16301" y="246124"/>
                </a:lnTo>
                <a:lnTo>
                  <a:pt x="19888" y="258952"/>
                </a:lnTo>
                <a:lnTo>
                  <a:pt x="28460" y="268690"/>
                </a:lnTo>
                <a:lnTo>
                  <a:pt x="40393" y="276082"/>
                </a:lnTo>
                <a:lnTo>
                  <a:pt x="53272" y="282973"/>
                </a:lnTo>
                <a:lnTo>
                  <a:pt x="64681" y="291211"/>
                </a:lnTo>
                <a:lnTo>
                  <a:pt x="73413" y="302230"/>
                </a:lnTo>
                <a:lnTo>
                  <a:pt x="80959" y="314785"/>
                </a:lnTo>
                <a:lnTo>
                  <a:pt x="88976" y="326411"/>
                </a:lnTo>
                <a:lnTo>
                  <a:pt x="99123" y="334645"/>
                </a:lnTo>
                <a:lnTo>
                  <a:pt x="112152" y="337456"/>
                </a:lnTo>
                <a:lnTo>
                  <a:pt x="126282" y="336375"/>
                </a:lnTo>
                <a:lnTo>
                  <a:pt x="140621" y="334269"/>
                </a:lnTo>
                <a:lnTo>
                  <a:pt x="154279" y="334010"/>
                </a:lnTo>
                <a:lnTo>
                  <a:pt x="230897" y="334010"/>
                </a:lnTo>
                <a:lnTo>
                  <a:pt x="240877" y="324330"/>
                </a:lnTo>
                <a:lnTo>
                  <a:pt x="252006" y="316102"/>
                </a:lnTo>
                <a:lnTo>
                  <a:pt x="264822" y="311515"/>
                </a:lnTo>
                <a:lnTo>
                  <a:pt x="278955" y="308356"/>
                </a:lnTo>
                <a:lnTo>
                  <a:pt x="292564" y="304244"/>
                </a:lnTo>
                <a:lnTo>
                  <a:pt x="303809" y="296799"/>
                </a:lnTo>
                <a:lnTo>
                  <a:pt x="307783" y="290067"/>
                </a:lnTo>
                <a:lnTo>
                  <a:pt x="175564" y="290067"/>
                </a:lnTo>
                <a:lnTo>
                  <a:pt x="130561" y="280993"/>
                </a:lnTo>
                <a:lnTo>
                  <a:pt x="93800" y="256238"/>
                </a:lnTo>
                <a:lnTo>
                  <a:pt x="69010" y="219505"/>
                </a:lnTo>
                <a:lnTo>
                  <a:pt x="59918" y="174498"/>
                </a:lnTo>
                <a:lnTo>
                  <a:pt x="69010" y="129450"/>
                </a:lnTo>
                <a:lnTo>
                  <a:pt x="93800" y="92630"/>
                </a:lnTo>
                <a:lnTo>
                  <a:pt x="130561" y="67788"/>
                </a:lnTo>
                <a:lnTo>
                  <a:pt x="175564" y="58674"/>
                </a:lnTo>
                <a:lnTo>
                  <a:pt x="287679" y="58674"/>
                </a:lnTo>
                <a:lnTo>
                  <a:pt x="286448" y="57785"/>
                </a:lnTo>
                <a:lnTo>
                  <a:pt x="277598" y="46765"/>
                </a:lnTo>
                <a:lnTo>
                  <a:pt x="270065" y="34210"/>
                </a:lnTo>
                <a:lnTo>
                  <a:pt x="262113" y="22584"/>
                </a:lnTo>
                <a:lnTo>
                  <a:pt x="252785" y="14986"/>
                </a:lnTo>
                <a:lnTo>
                  <a:pt x="196570" y="14986"/>
                </a:lnTo>
                <a:lnTo>
                  <a:pt x="183414" y="11215"/>
                </a:lnTo>
                <a:lnTo>
                  <a:pt x="170075" y="5397"/>
                </a:lnTo>
                <a:lnTo>
                  <a:pt x="156683" y="627"/>
                </a:lnTo>
                <a:lnTo>
                  <a:pt x="143370" y="0"/>
                </a:lnTo>
                <a:close/>
              </a:path>
              <a:path w="351155" h="349250">
                <a:moveTo>
                  <a:pt x="287679" y="58674"/>
                </a:moveTo>
                <a:lnTo>
                  <a:pt x="175564" y="58674"/>
                </a:lnTo>
                <a:lnTo>
                  <a:pt x="220522" y="67788"/>
                </a:lnTo>
                <a:lnTo>
                  <a:pt x="257182" y="92630"/>
                </a:lnTo>
                <a:lnTo>
                  <a:pt x="281872" y="129450"/>
                </a:lnTo>
                <a:lnTo>
                  <a:pt x="290918" y="174498"/>
                </a:lnTo>
                <a:lnTo>
                  <a:pt x="281872" y="219505"/>
                </a:lnTo>
                <a:lnTo>
                  <a:pt x="257182" y="256238"/>
                </a:lnTo>
                <a:lnTo>
                  <a:pt x="220522" y="280993"/>
                </a:lnTo>
                <a:lnTo>
                  <a:pt x="175564" y="290067"/>
                </a:lnTo>
                <a:lnTo>
                  <a:pt x="307783" y="290067"/>
                </a:lnTo>
                <a:lnTo>
                  <a:pt x="310685" y="285152"/>
                </a:lnTo>
                <a:lnTo>
                  <a:pt x="314094" y="271256"/>
                </a:lnTo>
                <a:lnTo>
                  <a:pt x="316559" y="256954"/>
                </a:lnTo>
                <a:lnTo>
                  <a:pt x="320598" y="244093"/>
                </a:lnTo>
                <a:lnTo>
                  <a:pt x="328364" y="232439"/>
                </a:lnTo>
                <a:lnTo>
                  <a:pt x="337964" y="221345"/>
                </a:lnTo>
                <a:lnTo>
                  <a:pt x="346514" y="210036"/>
                </a:lnTo>
                <a:lnTo>
                  <a:pt x="351129" y="197738"/>
                </a:lnTo>
                <a:lnTo>
                  <a:pt x="349792" y="184542"/>
                </a:lnTo>
                <a:lnTo>
                  <a:pt x="344439" y="171418"/>
                </a:lnTo>
                <a:lnTo>
                  <a:pt x="338092" y="158341"/>
                </a:lnTo>
                <a:lnTo>
                  <a:pt x="333768" y="145287"/>
                </a:lnTo>
                <a:lnTo>
                  <a:pt x="333175" y="131530"/>
                </a:lnTo>
                <a:lnTo>
                  <a:pt x="334500" y="117046"/>
                </a:lnTo>
                <a:lnTo>
                  <a:pt x="334827" y="102871"/>
                </a:lnTo>
                <a:lnTo>
                  <a:pt x="331241" y="90042"/>
                </a:lnTo>
                <a:lnTo>
                  <a:pt x="322669" y="80305"/>
                </a:lnTo>
                <a:lnTo>
                  <a:pt x="310735" y="72913"/>
                </a:lnTo>
                <a:lnTo>
                  <a:pt x="297856" y="66022"/>
                </a:lnTo>
                <a:lnTo>
                  <a:pt x="287679" y="58674"/>
                </a:lnTo>
                <a:close/>
              </a:path>
              <a:path w="351155" h="349250">
                <a:moveTo>
                  <a:pt x="238972" y="11431"/>
                </a:moveTo>
                <a:lnTo>
                  <a:pt x="224812" y="12525"/>
                </a:lnTo>
                <a:lnTo>
                  <a:pt x="210390" y="14690"/>
                </a:lnTo>
                <a:lnTo>
                  <a:pt x="196570" y="14986"/>
                </a:lnTo>
                <a:lnTo>
                  <a:pt x="252785" y="14986"/>
                </a:lnTo>
                <a:lnTo>
                  <a:pt x="252006" y="14350"/>
                </a:lnTo>
                <a:lnTo>
                  <a:pt x="238972" y="11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2580639"/>
            <a:ext cx="203200" cy="243840"/>
          </a:xfrm>
          <a:custGeom>
            <a:avLst/>
            <a:gdLst/>
            <a:ahLst/>
            <a:cxnLst/>
            <a:rect l="l" t="t" r="r" b="b"/>
            <a:pathLst>
              <a:path w="203200" h="243839">
                <a:moveTo>
                  <a:pt x="178946" y="186689"/>
                </a:moveTo>
                <a:lnTo>
                  <a:pt x="87083" y="186689"/>
                </a:lnTo>
                <a:lnTo>
                  <a:pt x="96570" y="188087"/>
                </a:lnTo>
                <a:lnTo>
                  <a:pt x="101739" y="192150"/>
                </a:lnTo>
                <a:lnTo>
                  <a:pt x="160083" y="239522"/>
                </a:lnTo>
                <a:lnTo>
                  <a:pt x="165265" y="243839"/>
                </a:lnTo>
                <a:lnTo>
                  <a:pt x="170434" y="241935"/>
                </a:lnTo>
                <a:lnTo>
                  <a:pt x="171589" y="235458"/>
                </a:lnTo>
                <a:lnTo>
                  <a:pt x="178946" y="186689"/>
                </a:lnTo>
                <a:close/>
              </a:path>
              <a:path w="203200" h="243839">
                <a:moveTo>
                  <a:pt x="33058" y="0"/>
                </a:moveTo>
                <a:lnTo>
                  <a:pt x="863" y="212217"/>
                </a:lnTo>
                <a:lnTo>
                  <a:pt x="0" y="218821"/>
                </a:lnTo>
                <a:lnTo>
                  <a:pt x="4305" y="221742"/>
                </a:lnTo>
                <a:lnTo>
                  <a:pt x="87083" y="186689"/>
                </a:lnTo>
                <a:lnTo>
                  <a:pt x="178946" y="186689"/>
                </a:lnTo>
                <a:lnTo>
                  <a:pt x="201322" y="38354"/>
                </a:lnTo>
                <a:lnTo>
                  <a:pt x="170434" y="38354"/>
                </a:lnTo>
                <a:lnTo>
                  <a:pt x="161341" y="37570"/>
                </a:lnTo>
                <a:lnTo>
                  <a:pt x="152652" y="35512"/>
                </a:lnTo>
                <a:lnTo>
                  <a:pt x="144446" y="32621"/>
                </a:lnTo>
                <a:lnTo>
                  <a:pt x="136804" y="29337"/>
                </a:lnTo>
                <a:lnTo>
                  <a:pt x="130565" y="26924"/>
                </a:lnTo>
                <a:lnTo>
                  <a:pt x="70421" y="26924"/>
                </a:lnTo>
                <a:lnTo>
                  <a:pt x="63233" y="25273"/>
                </a:lnTo>
                <a:lnTo>
                  <a:pt x="56908" y="22606"/>
                </a:lnTo>
                <a:lnTo>
                  <a:pt x="49258" y="18109"/>
                </a:lnTo>
                <a:lnTo>
                  <a:pt x="42930" y="12636"/>
                </a:lnTo>
                <a:lnTo>
                  <a:pt x="37629" y="6496"/>
                </a:lnTo>
                <a:lnTo>
                  <a:pt x="33058" y="0"/>
                </a:lnTo>
                <a:close/>
              </a:path>
              <a:path w="203200" h="243839">
                <a:moveTo>
                  <a:pt x="203200" y="25908"/>
                </a:moveTo>
                <a:lnTo>
                  <a:pt x="173304" y="38354"/>
                </a:lnTo>
                <a:lnTo>
                  <a:pt x="201322" y="38354"/>
                </a:lnTo>
                <a:lnTo>
                  <a:pt x="203200" y="25908"/>
                </a:lnTo>
                <a:close/>
              </a:path>
              <a:path w="203200" h="243839">
                <a:moveTo>
                  <a:pt x="116395" y="23113"/>
                </a:moveTo>
                <a:lnTo>
                  <a:pt x="110655" y="23113"/>
                </a:lnTo>
                <a:lnTo>
                  <a:pt x="105486" y="24002"/>
                </a:lnTo>
                <a:lnTo>
                  <a:pt x="99733" y="24764"/>
                </a:lnTo>
                <a:lnTo>
                  <a:pt x="93116" y="25908"/>
                </a:lnTo>
                <a:lnTo>
                  <a:pt x="86220" y="26924"/>
                </a:lnTo>
                <a:lnTo>
                  <a:pt x="130565" y="26924"/>
                </a:lnTo>
                <a:lnTo>
                  <a:pt x="129908" y="26670"/>
                </a:lnTo>
                <a:lnTo>
                  <a:pt x="123583" y="24002"/>
                </a:lnTo>
                <a:lnTo>
                  <a:pt x="118706" y="23368"/>
                </a:lnTo>
                <a:lnTo>
                  <a:pt x="117551" y="23368"/>
                </a:lnTo>
                <a:lnTo>
                  <a:pt x="116395" y="23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2800" y="2570479"/>
            <a:ext cx="91440" cy="172720"/>
          </a:xfrm>
          <a:custGeom>
            <a:avLst/>
            <a:gdLst/>
            <a:ahLst/>
            <a:cxnLst/>
            <a:rect l="l" t="t" r="r" b="b"/>
            <a:pathLst>
              <a:path w="91440" h="172719">
                <a:moveTo>
                  <a:pt x="56667" y="0"/>
                </a:moveTo>
                <a:lnTo>
                  <a:pt x="49962" y="1803"/>
                </a:lnTo>
                <a:lnTo>
                  <a:pt x="39970" y="4333"/>
                </a:lnTo>
                <a:lnTo>
                  <a:pt x="30181" y="6983"/>
                </a:lnTo>
                <a:lnTo>
                  <a:pt x="24091" y="9144"/>
                </a:lnTo>
                <a:lnTo>
                  <a:pt x="22174" y="10287"/>
                </a:lnTo>
                <a:lnTo>
                  <a:pt x="20256" y="11937"/>
                </a:lnTo>
                <a:lnTo>
                  <a:pt x="18072" y="13716"/>
                </a:lnTo>
                <a:lnTo>
                  <a:pt x="0" y="145542"/>
                </a:lnTo>
                <a:lnTo>
                  <a:pt x="81038" y="170687"/>
                </a:lnTo>
                <a:lnTo>
                  <a:pt x="87337" y="172720"/>
                </a:lnTo>
                <a:lnTo>
                  <a:pt x="91440" y="168783"/>
                </a:lnTo>
                <a:lnTo>
                  <a:pt x="90068" y="161925"/>
                </a:lnTo>
                <a:lnTo>
                  <a:pt x="56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1463" y="3423920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40" h="294639">
                <a:moveTo>
                  <a:pt x="147013" y="0"/>
                </a:moveTo>
                <a:lnTo>
                  <a:pt x="100574" y="7520"/>
                </a:lnTo>
                <a:lnTo>
                  <a:pt x="60197" y="28464"/>
                </a:lnTo>
                <a:lnTo>
                  <a:pt x="28327" y="60405"/>
                </a:lnTo>
                <a:lnTo>
                  <a:pt x="7412" y="100917"/>
                </a:lnTo>
                <a:lnTo>
                  <a:pt x="83" y="146415"/>
                </a:lnTo>
                <a:lnTo>
                  <a:pt x="0" y="148212"/>
                </a:lnTo>
                <a:lnTo>
                  <a:pt x="7412" y="193982"/>
                </a:lnTo>
                <a:lnTo>
                  <a:pt x="28327" y="234344"/>
                </a:lnTo>
                <a:lnTo>
                  <a:pt x="60197" y="266208"/>
                </a:lnTo>
                <a:lnTo>
                  <a:pt x="100574" y="287123"/>
                </a:lnTo>
                <a:lnTo>
                  <a:pt x="147013" y="294639"/>
                </a:lnTo>
                <a:lnTo>
                  <a:pt x="193650" y="287123"/>
                </a:lnTo>
                <a:lnTo>
                  <a:pt x="226802" y="270001"/>
                </a:lnTo>
                <a:lnTo>
                  <a:pt x="138644" y="270001"/>
                </a:lnTo>
                <a:lnTo>
                  <a:pt x="130287" y="269112"/>
                </a:lnTo>
                <a:lnTo>
                  <a:pt x="122349" y="267461"/>
                </a:lnTo>
                <a:lnTo>
                  <a:pt x="123680" y="265810"/>
                </a:lnTo>
                <a:lnTo>
                  <a:pt x="114831" y="265810"/>
                </a:lnTo>
                <a:lnTo>
                  <a:pt x="79213" y="249543"/>
                </a:lnTo>
                <a:lnTo>
                  <a:pt x="50883" y="223488"/>
                </a:lnTo>
                <a:lnTo>
                  <a:pt x="31960" y="189765"/>
                </a:lnTo>
                <a:lnTo>
                  <a:pt x="24559" y="150494"/>
                </a:lnTo>
                <a:lnTo>
                  <a:pt x="29714" y="148212"/>
                </a:lnTo>
                <a:lnTo>
                  <a:pt x="35732" y="145764"/>
                </a:lnTo>
                <a:lnTo>
                  <a:pt x="42537" y="143172"/>
                </a:lnTo>
                <a:lnTo>
                  <a:pt x="44417" y="142493"/>
                </a:lnTo>
                <a:lnTo>
                  <a:pt x="24559" y="142493"/>
                </a:lnTo>
                <a:lnTo>
                  <a:pt x="28219" y="116720"/>
                </a:lnTo>
                <a:lnTo>
                  <a:pt x="36936" y="93090"/>
                </a:lnTo>
                <a:lnTo>
                  <a:pt x="50120" y="72128"/>
                </a:lnTo>
                <a:lnTo>
                  <a:pt x="67181" y="54355"/>
                </a:lnTo>
                <a:lnTo>
                  <a:pt x="96472" y="54355"/>
                </a:lnTo>
                <a:lnTo>
                  <a:pt x="75118" y="48005"/>
                </a:lnTo>
                <a:lnTo>
                  <a:pt x="91054" y="38193"/>
                </a:lnTo>
                <a:lnTo>
                  <a:pt x="108556" y="30845"/>
                </a:lnTo>
                <a:lnTo>
                  <a:pt x="127312" y="26235"/>
                </a:lnTo>
                <a:lnTo>
                  <a:pt x="147013" y="24637"/>
                </a:lnTo>
                <a:lnTo>
                  <a:pt x="226749" y="24637"/>
                </a:lnTo>
                <a:lnTo>
                  <a:pt x="193650" y="7520"/>
                </a:lnTo>
                <a:lnTo>
                  <a:pt x="147013" y="0"/>
                </a:lnTo>
                <a:close/>
              </a:path>
              <a:path w="294640" h="294639">
                <a:moveTo>
                  <a:pt x="203378" y="205993"/>
                </a:moveTo>
                <a:lnTo>
                  <a:pt x="195908" y="205993"/>
                </a:lnTo>
                <a:lnTo>
                  <a:pt x="199042" y="220809"/>
                </a:lnTo>
                <a:lnTo>
                  <a:pt x="201568" y="234344"/>
                </a:lnTo>
                <a:lnTo>
                  <a:pt x="203428" y="245963"/>
                </a:lnTo>
                <a:lnTo>
                  <a:pt x="204684" y="255777"/>
                </a:lnTo>
                <a:lnTo>
                  <a:pt x="191383" y="261858"/>
                </a:lnTo>
                <a:lnTo>
                  <a:pt x="177258" y="266318"/>
                </a:lnTo>
                <a:lnTo>
                  <a:pt x="162428" y="269065"/>
                </a:lnTo>
                <a:lnTo>
                  <a:pt x="147013" y="270001"/>
                </a:lnTo>
                <a:lnTo>
                  <a:pt x="226802" y="270001"/>
                </a:lnTo>
                <a:lnTo>
                  <a:pt x="234147" y="266208"/>
                </a:lnTo>
                <a:lnTo>
                  <a:pt x="248418" y="251967"/>
                </a:lnTo>
                <a:lnTo>
                  <a:pt x="211364" y="251967"/>
                </a:lnTo>
                <a:lnTo>
                  <a:pt x="210179" y="242079"/>
                </a:lnTo>
                <a:lnTo>
                  <a:pt x="208443" y="230679"/>
                </a:lnTo>
                <a:lnTo>
                  <a:pt x="206077" y="218017"/>
                </a:lnTo>
                <a:lnTo>
                  <a:pt x="203378" y="205993"/>
                </a:lnTo>
                <a:close/>
              </a:path>
              <a:path w="294640" h="294639">
                <a:moveTo>
                  <a:pt x="142822" y="211073"/>
                </a:moveTo>
                <a:lnTo>
                  <a:pt x="141996" y="211073"/>
                </a:lnTo>
                <a:lnTo>
                  <a:pt x="134648" y="212540"/>
                </a:lnTo>
                <a:lnTo>
                  <a:pt x="128672" y="216519"/>
                </a:lnTo>
                <a:lnTo>
                  <a:pt x="124657" y="222378"/>
                </a:lnTo>
                <a:lnTo>
                  <a:pt x="123188" y="229488"/>
                </a:lnTo>
                <a:lnTo>
                  <a:pt x="123188" y="235330"/>
                </a:lnTo>
                <a:lnTo>
                  <a:pt x="126109" y="240283"/>
                </a:lnTo>
                <a:lnTo>
                  <a:pt x="129868" y="243712"/>
                </a:lnTo>
                <a:lnTo>
                  <a:pt x="126341" y="249326"/>
                </a:lnTo>
                <a:lnTo>
                  <a:pt x="122659" y="254904"/>
                </a:lnTo>
                <a:lnTo>
                  <a:pt x="118822" y="260411"/>
                </a:lnTo>
                <a:lnTo>
                  <a:pt x="114831" y="265810"/>
                </a:lnTo>
                <a:lnTo>
                  <a:pt x="123680" y="265810"/>
                </a:lnTo>
                <a:lnTo>
                  <a:pt x="127366" y="261238"/>
                </a:lnTo>
                <a:lnTo>
                  <a:pt x="131963" y="254507"/>
                </a:lnTo>
                <a:lnTo>
                  <a:pt x="136142" y="247014"/>
                </a:lnTo>
                <a:lnTo>
                  <a:pt x="145880" y="247014"/>
                </a:lnTo>
                <a:lnTo>
                  <a:pt x="149097" y="246383"/>
                </a:lnTo>
                <a:lnTo>
                  <a:pt x="154949" y="242538"/>
                </a:lnTo>
                <a:lnTo>
                  <a:pt x="158922" y="236739"/>
                </a:lnTo>
                <a:lnTo>
                  <a:pt x="160386" y="229488"/>
                </a:lnTo>
                <a:lnTo>
                  <a:pt x="160386" y="223138"/>
                </a:lnTo>
                <a:lnTo>
                  <a:pt x="156614" y="217296"/>
                </a:lnTo>
                <a:lnTo>
                  <a:pt x="151610" y="213994"/>
                </a:lnTo>
                <a:lnTo>
                  <a:pt x="152365" y="211454"/>
                </a:lnTo>
                <a:lnTo>
                  <a:pt x="143660" y="211454"/>
                </a:lnTo>
                <a:lnTo>
                  <a:pt x="142822" y="211073"/>
                </a:lnTo>
                <a:close/>
              </a:path>
              <a:path w="294640" h="294639">
                <a:moveTo>
                  <a:pt x="257150" y="129158"/>
                </a:moveTo>
                <a:lnTo>
                  <a:pt x="234770" y="129158"/>
                </a:lnTo>
                <a:lnTo>
                  <a:pt x="243550" y="131867"/>
                </a:lnTo>
                <a:lnTo>
                  <a:pt x="252326" y="135016"/>
                </a:lnTo>
                <a:lnTo>
                  <a:pt x="261100" y="138570"/>
                </a:lnTo>
                <a:lnTo>
                  <a:pt x="269873" y="142493"/>
                </a:lnTo>
                <a:lnTo>
                  <a:pt x="269788" y="148212"/>
                </a:lnTo>
                <a:lnTo>
                  <a:pt x="265669" y="179316"/>
                </a:lnTo>
                <a:lnTo>
                  <a:pt x="253786" y="208057"/>
                </a:lnTo>
                <a:lnTo>
                  <a:pt x="235320" y="232656"/>
                </a:lnTo>
                <a:lnTo>
                  <a:pt x="211364" y="251967"/>
                </a:lnTo>
                <a:lnTo>
                  <a:pt x="248418" y="251967"/>
                </a:lnTo>
                <a:lnTo>
                  <a:pt x="266079" y="234344"/>
                </a:lnTo>
                <a:lnTo>
                  <a:pt x="287017" y="193982"/>
                </a:lnTo>
                <a:lnTo>
                  <a:pt x="294536" y="147574"/>
                </a:lnTo>
                <a:lnTo>
                  <a:pt x="292367" y="134112"/>
                </a:lnTo>
                <a:lnTo>
                  <a:pt x="269047" y="134112"/>
                </a:lnTo>
                <a:lnTo>
                  <a:pt x="260894" y="130601"/>
                </a:lnTo>
                <a:lnTo>
                  <a:pt x="257150" y="129158"/>
                </a:lnTo>
                <a:close/>
              </a:path>
              <a:path w="294640" h="294639">
                <a:moveTo>
                  <a:pt x="145880" y="247014"/>
                </a:moveTo>
                <a:lnTo>
                  <a:pt x="136142" y="247014"/>
                </a:lnTo>
                <a:lnTo>
                  <a:pt x="138224" y="247776"/>
                </a:lnTo>
                <a:lnTo>
                  <a:pt x="141996" y="247776"/>
                </a:lnTo>
                <a:lnTo>
                  <a:pt x="145880" y="247014"/>
                </a:lnTo>
                <a:close/>
              </a:path>
              <a:path w="294640" h="294639">
                <a:moveTo>
                  <a:pt x="169581" y="119506"/>
                </a:moveTo>
                <a:lnTo>
                  <a:pt x="158710" y="119506"/>
                </a:lnTo>
                <a:lnTo>
                  <a:pt x="157959" y="142178"/>
                </a:lnTo>
                <a:lnTo>
                  <a:pt x="155523" y="165338"/>
                </a:lnTo>
                <a:lnTo>
                  <a:pt x="151128" y="188569"/>
                </a:lnTo>
                <a:lnTo>
                  <a:pt x="144498" y="211454"/>
                </a:lnTo>
                <a:lnTo>
                  <a:pt x="152365" y="211454"/>
                </a:lnTo>
                <a:lnTo>
                  <a:pt x="157479" y="194236"/>
                </a:lnTo>
                <a:lnTo>
                  <a:pt x="161896" y="173275"/>
                </a:lnTo>
                <a:lnTo>
                  <a:pt x="164824" y="151147"/>
                </a:lnTo>
                <a:lnTo>
                  <a:pt x="166228" y="127888"/>
                </a:lnTo>
                <a:lnTo>
                  <a:pt x="174328" y="127888"/>
                </a:lnTo>
                <a:lnTo>
                  <a:pt x="169581" y="119506"/>
                </a:lnTo>
                <a:close/>
              </a:path>
              <a:path w="294640" h="294639">
                <a:moveTo>
                  <a:pt x="174328" y="127888"/>
                </a:moveTo>
                <a:lnTo>
                  <a:pt x="166228" y="127888"/>
                </a:lnTo>
                <a:lnTo>
                  <a:pt x="170920" y="136896"/>
                </a:lnTo>
                <a:lnTo>
                  <a:pt x="175532" y="146415"/>
                </a:lnTo>
                <a:lnTo>
                  <a:pt x="179985" y="156481"/>
                </a:lnTo>
                <a:lnTo>
                  <a:pt x="184198" y="167131"/>
                </a:lnTo>
                <a:lnTo>
                  <a:pt x="184618" y="168782"/>
                </a:lnTo>
                <a:lnTo>
                  <a:pt x="185037" y="170052"/>
                </a:lnTo>
                <a:lnTo>
                  <a:pt x="185456" y="171830"/>
                </a:lnTo>
                <a:lnTo>
                  <a:pt x="180020" y="175132"/>
                </a:lnTo>
                <a:lnTo>
                  <a:pt x="176363" y="180816"/>
                </a:lnTo>
                <a:lnTo>
                  <a:pt x="194651" y="206501"/>
                </a:lnTo>
                <a:lnTo>
                  <a:pt x="195070" y="206501"/>
                </a:lnTo>
                <a:lnTo>
                  <a:pt x="195489" y="205993"/>
                </a:lnTo>
                <a:lnTo>
                  <a:pt x="203378" y="205993"/>
                </a:lnTo>
                <a:lnTo>
                  <a:pt x="203007" y="204342"/>
                </a:lnTo>
                <a:lnTo>
                  <a:pt x="208862" y="201421"/>
                </a:lnTo>
                <a:lnTo>
                  <a:pt x="213040" y="195198"/>
                </a:lnTo>
                <a:lnTo>
                  <a:pt x="213040" y="188086"/>
                </a:lnTo>
                <a:lnTo>
                  <a:pt x="211578" y="180816"/>
                </a:lnTo>
                <a:lnTo>
                  <a:pt x="207608" y="174974"/>
                </a:lnTo>
                <a:lnTo>
                  <a:pt x="201757" y="171084"/>
                </a:lnTo>
                <a:lnTo>
                  <a:pt x="194651" y="169671"/>
                </a:lnTo>
                <a:lnTo>
                  <a:pt x="192568" y="169671"/>
                </a:lnTo>
                <a:lnTo>
                  <a:pt x="191730" y="166369"/>
                </a:lnTo>
                <a:lnTo>
                  <a:pt x="190891" y="165100"/>
                </a:lnTo>
                <a:lnTo>
                  <a:pt x="186208" y="152618"/>
                </a:lnTo>
                <a:lnTo>
                  <a:pt x="181017" y="140874"/>
                </a:lnTo>
                <a:lnTo>
                  <a:pt x="175436" y="129845"/>
                </a:lnTo>
                <a:lnTo>
                  <a:pt x="174328" y="127888"/>
                </a:lnTo>
                <a:close/>
              </a:path>
              <a:path w="294640" h="294639">
                <a:moveTo>
                  <a:pt x="81482" y="140462"/>
                </a:moveTo>
                <a:lnTo>
                  <a:pt x="50048" y="140462"/>
                </a:lnTo>
                <a:lnTo>
                  <a:pt x="53388" y="145795"/>
                </a:lnTo>
                <a:lnTo>
                  <a:pt x="59243" y="149605"/>
                </a:lnTo>
                <a:lnTo>
                  <a:pt x="65923" y="149605"/>
                </a:lnTo>
                <a:lnTo>
                  <a:pt x="73206" y="148139"/>
                </a:lnTo>
                <a:lnTo>
                  <a:pt x="79038" y="144160"/>
                </a:lnTo>
                <a:lnTo>
                  <a:pt x="81482" y="140462"/>
                </a:lnTo>
                <a:close/>
              </a:path>
              <a:path w="294640" h="294639">
                <a:moveTo>
                  <a:pt x="73035" y="112902"/>
                </a:moveTo>
                <a:lnTo>
                  <a:pt x="65923" y="112902"/>
                </a:lnTo>
                <a:lnTo>
                  <a:pt x="58823" y="114349"/>
                </a:lnTo>
                <a:lnTo>
                  <a:pt x="52971" y="118284"/>
                </a:lnTo>
                <a:lnTo>
                  <a:pt x="48998" y="124100"/>
                </a:lnTo>
                <a:lnTo>
                  <a:pt x="47655" y="130601"/>
                </a:lnTo>
                <a:lnTo>
                  <a:pt x="47534" y="132460"/>
                </a:lnTo>
                <a:lnTo>
                  <a:pt x="47953" y="132841"/>
                </a:lnTo>
                <a:lnTo>
                  <a:pt x="38758" y="136270"/>
                </a:lnTo>
                <a:lnTo>
                  <a:pt x="30821" y="139572"/>
                </a:lnTo>
                <a:lnTo>
                  <a:pt x="24559" y="142493"/>
                </a:lnTo>
                <a:lnTo>
                  <a:pt x="44417" y="142493"/>
                </a:lnTo>
                <a:lnTo>
                  <a:pt x="50048" y="140462"/>
                </a:lnTo>
                <a:lnTo>
                  <a:pt x="81482" y="140462"/>
                </a:lnTo>
                <a:lnTo>
                  <a:pt x="82909" y="138301"/>
                </a:lnTo>
                <a:lnTo>
                  <a:pt x="84313" y="131190"/>
                </a:lnTo>
                <a:lnTo>
                  <a:pt x="84313" y="129539"/>
                </a:lnTo>
                <a:lnTo>
                  <a:pt x="101290" y="125722"/>
                </a:lnTo>
                <a:lnTo>
                  <a:pt x="119478" y="122618"/>
                </a:lnTo>
                <a:lnTo>
                  <a:pt x="121178" y="122427"/>
                </a:lnTo>
                <a:lnTo>
                  <a:pt x="82230" y="122427"/>
                </a:lnTo>
                <a:lnTo>
                  <a:pt x="79296" y="116585"/>
                </a:lnTo>
                <a:lnTo>
                  <a:pt x="73035" y="112902"/>
                </a:lnTo>
                <a:close/>
              </a:path>
              <a:path w="294640" h="294639">
                <a:moveTo>
                  <a:pt x="236532" y="119506"/>
                </a:moveTo>
                <a:lnTo>
                  <a:pt x="169581" y="119506"/>
                </a:lnTo>
                <a:lnTo>
                  <a:pt x="177105" y="119832"/>
                </a:lnTo>
                <a:lnTo>
                  <a:pt x="184671" y="120300"/>
                </a:lnTo>
                <a:lnTo>
                  <a:pt x="192319" y="121007"/>
                </a:lnTo>
                <a:lnTo>
                  <a:pt x="200086" y="122046"/>
                </a:lnTo>
                <a:lnTo>
                  <a:pt x="201725" y="128857"/>
                </a:lnTo>
                <a:lnTo>
                  <a:pt x="205676" y="134429"/>
                </a:lnTo>
                <a:lnTo>
                  <a:pt x="211429" y="138191"/>
                </a:lnTo>
                <a:lnTo>
                  <a:pt x="218476" y="139572"/>
                </a:lnTo>
                <a:lnTo>
                  <a:pt x="225575" y="139572"/>
                </a:lnTo>
                <a:lnTo>
                  <a:pt x="231849" y="135381"/>
                </a:lnTo>
                <a:lnTo>
                  <a:pt x="234770" y="129158"/>
                </a:lnTo>
                <a:lnTo>
                  <a:pt x="257150" y="129158"/>
                </a:lnTo>
                <a:lnTo>
                  <a:pt x="252742" y="127460"/>
                </a:lnTo>
                <a:lnTo>
                  <a:pt x="244592" y="124628"/>
                </a:lnTo>
                <a:lnTo>
                  <a:pt x="236446" y="122046"/>
                </a:lnTo>
                <a:lnTo>
                  <a:pt x="236446" y="121665"/>
                </a:lnTo>
                <a:lnTo>
                  <a:pt x="236865" y="121665"/>
                </a:lnTo>
                <a:lnTo>
                  <a:pt x="236835" y="121007"/>
                </a:lnTo>
                <a:lnTo>
                  <a:pt x="236532" y="119506"/>
                </a:lnTo>
                <a:close/>
              </a:path>
              <a:path w="294640" h="294639">
                <a:moveTo>
                  <a:pt x="227485" y="25018"/>
                </a:moveTo>
                <a:lnTo>
                  <a:pt x="155369" y="25018"/>
                </a:lnTo>
                <a:lnTo>
                  <a:pt x="197463" y="35385"/>
                </a:lnTo>
                <a:lnTo>
                  <a:pt x="232268" y="58896"/>
                </a:lnTo>
                <a:lnTo>
                  <a:pt x="257043" y="92741"/>
                </a:lnTo>
                <a:lnTo>
                  <a:pt x="269047" y="134112"/>
                </a:lnTo>
                <a:lnTo>
                  <a:pt x="292367" y="134112"/>
                </a:lnTo>
                <a:lnTo>
                  <a:pt x="287017" y="100917"/>
                </a:lnTo>
                <a:lnTo>
                  <a:pt x="266079" y="60405"/>
                </a:lnTo>
                <a:lnTo>
                  <a:pt x="234147" y="28464"/>
                </a:lnTo>
                <a:lnTo>
                  <a:pt x="227485" y="25018"/>
                </a:lnTo>
                <a:close/>
              </a:path>
              <a:path w="294640" h="294639">
                <a:moveTo>
                  <a:pt x="96472" y="54355"/>
                </a:moveTo>
                <a:lnTo>
                  <a:pt x="67181" y="54355"/>
                </a:lnTo>
                <a:lnTo>
                  <a:pt x="93021" y="60596"/>
                </a:lnTo>
                <a:lnTo>
                  <a:pt x="116552" y="72374"/>
                </a:lnTo>
                <a:lnTo>
                  <a:pt x="137654" y="89556"/>
                </a:lnTo>
                <a:lnTo>
                  <a:pt x="156208" y="112013"/>
                </a:lnTo>
                <a:lnTo>
                  <a:pt x="140237" y="112750"/>
                </a:lnTo>
                <a:lnTo>
                  <a:pt x="125015" y="114284"/>
                </a:lnTo>
                <a:lnTo>
                  <a:pt x="110657" y="116460"/>
                </a:lnTo>
                <a:lnTo>
                  <a:pt x="97280" y="119125"/>
                </a:lnTo>
                <a:lnTo>
                  <a:pt x="91844" y="119887"/>
                </a:lnTo>
                <a:lnTo>
                  <a:pt x="87247" y="121157"/>
                </a:lnTo>
                <a:lnTo>
                  <a:pt x="82230" y="122427"/>
                </a:lnTo>
                <a:lnTo>
                  <a:pt x="121178" y="122427"/>
                </a:lnTo>
                <a:lnTo>
                  <a:pt x="138682" y="120467"/>
                </a:lnTo>
                <a:lnTo>
                  <a:pt x="158710" y="119506"/>
                </a:lnTo>
                <a:lnTo>
                  <a:pt x="236532" y="119506"/>
                </a:lnTo>
                <a:lnTo>
                  <a:pt x="235533" y="114553"/>
                </a:lnTo>
                <a:lnTo>
                  <a:pt x="200924" y="114553"/>
                </a:lnTo>
                <a:lnTo>
                  <a:pt x="192151" y="113460"/>
                </a:lnTo>
                <a:lnTo>
                  <a:pt x="183419" y="112664"/>
                </a:lnTo>
                <a:lnTo>
                  <a:pt x="174766" y="112178"/>
                </a:lnTo>
                <a:lnTo>
                  <a:pt x="166228" y="112013"/>
                </a:lnTo>
                <a:lnTo>
                  <a:pt x="165809" y="109854"/>
                </a:lnTo>
                <a:lnTo>
                  <a:pt x="166228" y="107822"/>
                </a:lnTo>
                <a:lnTo>
                  <a:pt x="165809" y="105790"/>
                </a:lnTo>
                <a:lnTo>
                  <a:pt x="165666" y="102362"/>
                </a:lnTo>
                <a:lnTo>
                  <a:pt x="158290" y="102362"/>
                </a:lnTo>
                <a:lnTo>
                  <a:pt x="140358" y="82278"/>
                </a:lnTo>
                <a:lnTo>
                  <a:pt x="120467" y="66468"/>
                </a:lnTo>
                <a:lnTo>
                  <a:pt x="98694" y="55016"/>
                </a:lnTo>
                <a:lnTo>
                  <a:pt x="96472" y="54355"/>
                </a:lnTo>
                <a:close/>
              </a:path>
              <a:path w="294640" h="294639">
                <a:moveTo>
                  <a:pt x="218476" y="102869"/>
                </a:moveTo>
                <a:lnTo>
                  <a:pt x="210538" y="102869"/>
                </a:lnTo>
                <a:lnTo>
                  <a:pt x="203845" y="107822"/>
                </a:lnTo>
                <a:lnTo>
                  <a:pt x="200924" y="114553"/>
                </a:lnTo>
                <a:lnTo>
                  <a:pt x="235533" y="114553"/>
                </a:lnTo>
                <a:lnTo>
                  <a:pt x="235403" y="113907"/>
                </a:lnTo>
                <a:lnTo>
                  <a:pt x="231433" y="108108"/>
                </a:lnTo>
                <a:lnTo>
                  <a:pt x="225582" y="104263"/>
                </a:lnTo>
                <a:lnTo>
                  <a:pt x="218476" y="102869"/>
                </a:lnTo>
                <a:close/>
              </a:path>
              <a:path w="294640" h="294639">
                <a:moveTo>
                  <a:pt x="226749" y="24637"/>
                </a:moveTo>
                <a:lnTo>
                  <a:pt x="147838" y="24637"/>
                </a:lnTo>
                <a:lnTo>
                  <a:pt x="149096" y="29717"/>
                </a:lnTo>
                <a:lnTo>
                  <a:pt x="150353" y="35051"/>
                </a:lnTo>
                <a:lnTo>
                  <a:pt x="151191" y="41782"/>
                </a:lnTo>
                <a:lnTo>
                  <a:pt x="145756" y="44703"/>
                </a:lnTo>
                <a:lnTo>
                  <a:pt x="141996" y="50926"/>
                </a:lnTo>
                <a:lnTo>
                  <a:pt x="142033" y="66468"/>
                </a:lnTo>
                <a:lnTo>
                  <a:pt x="147838" y="73913"/>
                </a:lnTo>
                <a:lnTo>
                  <a:pt x="156208" y="75691"/>
                </a:lnTo>
                <a:lnTo>
                  <a:pt x="156899" y="82930"/>
                </a:lnTo>
                <a:lnTo>
                  <a:pt x="157401" y="88693"/>
                </a:lnTo>
                <a:lnTo>
                  <a:pt x="157904" y="95498"/>
                </a:lnTo>
                <a:lnTo>
                  <a:pt x="158290" y="102362"/>
                </a:lnTo>
                <a:lnTo>
                  <a:pt x="165666" y="102362"/>
                </a:lnTo>
                <a:lnTo>
                  <a:pt x="165483" y="97980"/>
                </a:lnTo>
                <a:lnTo>
                  <a:pt x="165082" y="90360"/>
                </a:lnTo>
                <a:lnTo>
                  <a:pt x="164523" y="82930"/>
                </a:lnTo>
                <a:lnTo>
                  <a:pt x="163726" y="75691"/>
                </a:lnTo>
                <a:lnTo>
                  <a:pt x="172083" y="73913"/>
                </a:lnTo>
                <a:lnTo>
                  <a:pt x="178776" y="66928"/>
                </a:lnTo>
                <a:lnTo>
                  <a:pt x="178776" y="57657"/>
                </a:lnTo>
                <a:lnTo>
                  <a:pt x="177311" y="50547"/>
                </a:lnTo>
                <a:lnTo>
                  <a:pt x="173338" y="44688"/>
                </a:lnTo>
                <a:lnTo>
                  <a:pt x="167487" y="40709"/>
                </a:lnTo>
                <a:lnTo>
                  <a:pt x="160386" y="39242"/>
                </a:lnTo>
                <a:lnTo>
                  <a:pt x="158290" y="39242"/>
                </a:lnTo>
                <a:lnTo>
                  <a:pt x="156614" y="29209"/>
                </a:lnTo>
                <a:lnTo>
                  <a:pt x="155369" y="25018"/>
                </a:lnTo>
                <a:lnTo>
                  <a:pt x="227485" y="25018"/>
                </a:lnTo>
                <a:lnTo>
                  <a:pt x="226749" y="2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080" y="3403600"/>
            <a:ext cx="465455" cy="416559"/>
          </a:xfrm>
          <a:custGeom>
            <a:avLst/>
            <a:gdLst/>
            <a:ahLst/>
            <a:cxnLst/>
            <a:rect l="l" t="t" r="r" b="b"/>
            <a:pathLst>
              <a:path w="465455" h="416560">
                <a:moveTo>
                  <a:pt x="237985" y="0"/>
                </a:moveTo>
                <a:lnTo>
                  <a:pt x="227012" y="0"/>
                </a:lnTo>
                <a:lnTo>
                  <a:pt x="221310" y="1650"/>
                </a:lnTo>
                <a:lnTo>
                  <a:pt x="216839" y="4825"/>
                </a:lnTo>
                <a:lnTo>
                  <a:pt x="12242" y="142366"/>
                </a:lnTo>
                <a:lnTo>
                  <a:pt x="5720" y="148478"/>
                </a:lnTo>
                <a:lnTo>
                  <a:pt x="1563" y="156114"/>
                </a:lnTo>
                <a:lnTo>
                  <a:pt x="0" y="164655"/>
                </a:lnTo>
                <a:lnTo>
                  <a:pt x="1257" y="173482"/>
                </a:lnTo>
                <a:lnTo>
                  <a:pt x="5043" y="181506"/>
                </a:lnTo>
                <a:lnTo>
                  <a:pt x="11120" y="187769"/>
                </a:lnTo>
                <a:lnTo>
                  <a:pt x="18875" y="191841"/>
                </a:lnTo>
                <a:lnTo>
                  <a:pt x="27698" y="193294"/>
                </a:lnTo>
                <a:lnTo>
                  <a:pt x="53327" y="193294"/>
                </a:lnTo>
                <a:lnTo>
                  <a:pt x="53327" y="282701"/>
                </a:lnTo>
                <a:lnTo>
                  <a:pt x="44199" y="285565"/>
                </a:lnTo>
                <a:lnTo>
                  <a:pt x="36748" y="291226"/>
                </a:lnTo>
                <a:lnTo>
                  <a:pt x="31586" y="299007"/>
                </a:lnTo>
                <a:lnTo>
                  <a:pt x="29324" y="308229"/>
                </a:lnTo>
                <a:lnTo>
                  <a:pt x="27698" y="308229"/>
                </a:lnTo>
                <a:lnTo>
                  <a:pt x="16856" y="310413"/>
                </a:lnTo>
                <a:lnTo>
                  <a:pt x="8072" y="316372"/>
                </a:lnTo>
                <a:lnTo>
                  <a:pt x="2186" y="325213"/>
                </a:lnTo>
                <a:lnTo>
                  <a:pt x="37" y="336042"/>
                </a:lnTo>
                <a:lnTo>
                  <a:pt x="37" y="388619"/>
                </a:lnTo>
                <a:lnTo>
                  <a:pt x="2186" y="399468"/>
                </a:lnTo>
                <a:lnTo>
                  <a:pt x="8072" y="408352"/>
                </a:lnTo>
                <a:lnTo>
                  <a:pt x="16856" y="414355"/>
                </a:lnTo>
                <a:lnTo>
                  <a:pt x="27698" y="416560"/>
                </a:lnTo>
                <a:lnTo>
                  <a:pt x="436892" y="416560"/>
                </a:lnTo>
                <a:lnTo>
                  <a:pt x="447798" y="414355"/>
                </a:lnTo>
                <a:lnTo>
                  <a:pt x="456721" y="408352"/>
                </a:lnTo>
                <a:lnTo>
                  <a:pt x="462747" y="399468"/>
                </a:lnTo>
                <a:lnTo>
                  <a:pt x="464959" y="388619"/>
                </a:lnTo>
                <a:lnTo>
                  <a:pt x="464959" y="336042"/>
                </a:lnTo>
                <a:lnTo>
                  <a:pt x="464803" y="332486"/>
                </a:lnTo>
                <a:lnTo>
                  <a:pt x="377507" y="332486"/>
                </a:lnTo>
                <a:lnTo>
                  <a:pt x="341957" y="328535"/>
                </a:lnTo>
                <a:lnTo>
                  <a:pt x="309074" y="317261"/>
                </a:lnTo>
                <a:lnTo>
                  <a:pt x="297263" y="310133"/>
                </a:lnTo>
                <a:lnTo>
                  <a:pt x="122885" y="310133"/>
                </a:lnTo>
                <a:lnTo>
                  <a:pt x="122885" y="165353"/>
                </a:lnTo>
                <a:lnTo>
                  <a:pt x="215214" y="165353"/>
                </a:lnTo>
                <a:lnTo>
                  <a:pt x="221549" y="125325"/>
                </a:lnTo>
                <a:lnTo>
                  <a:pt x="237227" y="89154"/>
                </a:lnTo>
                <a:lnTo>
                  <a:pt x="260914" y="58126"/>
                </a:lnTo>
                <a:lnTo>
                  <a:pt x="291274" y="33527"/>
                </a:lnTo>
                <a:lnTo>
                  <a:pt x="248157" y="4825"/>
                </a:lnTo>
                <a:lnTo>
                  <a:pt x="243281" y="1650"/>
                </a:lnTo>
                <a:lnTo>
                  <a:pt x="237985" y="0"/>
                </a:lnTo>
                <a:close/>
              </a:path>
              <a:path w="465455" h="416560">
                <a:moveTo>
                  <a:pt x="453161" y="313817"/>
                </a:moveTo>
                <a:lnTo>
                  <a:pt x="435566" y="321663"/>
                </a:lnTo>
                <a:lnTo>
                  <a:pt x="417015" y="327532"/>
                </a:lnTo>
                <a:lnTo>
                  <a:pt x="397623" y="331212"/>
                </a:lnTo>
                <a:lnTo>
                  <a:pt x="377507" y="332486"/>
                </a:lnTo>
                <a:lnTo>
                  <a:pt x="464803" y="332486"/>
                </a:lnTo>
                <a:lnTo>
                  <a:pt x="464553" y="326770"/>
                </a:lnTo>
                <a:lnTo>
                  <a:pt x="460082" y="318643"/>
                </a:lnTo>
                <a:lnTo>
                  <a:pt x="453161" y="313817"/>
                </a:lnTo>
                <a:close/>
              </a:path>
              <a:path w="465455" h="416560">
                <a:moveTo>
                  <a:pt x="209930" y="165353"/>
                </a:moveTo>
                <a:lnTo>
                  <a:pt x="168033" y="165353"/>
                </a:lnTo>
                <a:lnTo>
                  <a:pt x="168033" y="310133"/>
                </a:lnTo>
                <a:lnTo>
                  <a:pt x="209930" y="310133"/>
                </a:lnTo>
                <a:lnTo>
                  <a:pt x="209930" y="165353"/>
                </a:lnTo>
                <a:close/>
              </a:path>
              <a:path w="465455" h="416560">
                <a:moveTo>
                  <a:pt x="254672" y="276225"/>
                </a:moveTo>
                <a:lnTo>
                  <a:pt x="254672" y="310133"/>
                </a:lnTo>
                <a:lnTo>
                  <a:pt x="297263" y="310133"/>
                </a:lnTo>
                <a:lnTo>
                  <a:pt x="279700" y="299535"/>
                </a:lnTo>
                <a:lnTo>
                  <a:pt x="254672" y="276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8800" y="4592320"/>
            <a:ext cx="335280" cy="345440"/>
          </a:xfrm>
          <a:custGeom>
            <a:avLst/>
            <a:gdLst/>
            <a:ahLst/>
            <a:cxnLst/>
            <a:rect l="l" t="t" r="r" b="b"/>
            <a:pathLst>
              <a:path w="335280" h="345439">
                <a:moveTo>
                  <a:pt x="171754" y="0"/>
                </a:moveTo>
                <a:lnTo>
                  <a:pt x="167538" y="0"/>
                </a:lnTo>
                <a:lnTo>
                  <a:pt x="122994" y="6179"/>
                </a:lnTo>
                <a:lnTo>
                  <a:pt x="82971" y="23612"/>
                </a:lnTo>
                <a:lnTo>
                  <a:pt x="49064" y="50641"/>
                </a:lnTo>
                <a:lnTo>
                  <a:pt x="22870" y="85607"/>
                </a:lnTo>
                <a:lnTo>
                  <a:pt x="5983" y="126853"/>
                </a:lnTo>
                <a:lnTo>
                  <a:pt x="0" y="172719"/>
                </a:lnTo>
                <a:lnTo>
                  <a:pt x="5983" y="218586"/>
                </a:lnTo>
                <a:lnTo>
                  <a:pt x="22870" y="259832"/>
                </a:lnTo>
                <a:lnTo>
                  <a:pt x="49064" y="294798"/>
                </a:lnTo>
                <a:lnTo>
                  <a:pt x="82971" y="321827"/>
                </a:lnTo>
                <a:lnTo>
                  <a:pt x="122994" y="339260"/>
                </a:lnTo>
                <a:lnTo>
                  <a:pt x="167538" y="345439"/>
                </a:lnTo>
                <a:lnTo>
                  <a:pt x="212167" y="339260"/>
                </a:lnTo>
                <a:lnTo>
                  <a:pt x="230955" y="331088"/>
                </a:lnTo>
                <a:lnTo>
                  <a:pt x="160985" y="331088"/>
                </a:lnTo>
                <a:lnTo>
                  <a:pt x="140584" y="323214"/>
                </a:lnTo>
                <a:lnTo>
                  <a:pt x="118313" y="323214"/>
                </a:lnTo>
                <a:lnTo>
                  <a:pt x="91832" y="311048"/>
                </a:lnTo>
                <a:lnTo>
                  <a:pt x="68243" y="294179"/>
                </a:lnTo>
                <a:lnTo>
                  <a:pt x="48140" y="273190"/>
                </a:lnTo>
                <a:lnTo>
                  <a:pt x="32118" y="248665"/>
                </a:lnTo>
                <a:lnTo>
                  <a:pt x="316975" y="248665"/>
                </a:lnTo>
                <a:lnTo>
                  <a:pt x="322593" y="234949"/>
                </a:lnTo>
                <a:lnTo>
                  <a:pt x="25565" y="234949"/>
                </a:lnTo>
                <a:lnTo>
                  <a:pt x="20349" y="220261"/>
                </a:lnTo>
                <a:lnTo>
                  <a:pt x="16535" y="205104"/>
                </a:lnTo>
                <a:lnTo>
                  <a:pt x="14124" y="189122"/>
                </a:lnTo>
                <a:lnTo>
                  <a:pt x="13309" y="172719"/>
                </a:lnTo>
                <a:lnTo>
                  <a:pt x="14117" y="156559"/>
                </a:lnTo>
                <a:lnTo>
                  <a:pt x="16527" y="140461"/>
                </a:lnTo>
                <a:lnTo>
                  <a:pt x="20362" y="125178"/>
                </a:lnTo>
                <a:lnTo>
                  <a:pt x="25565" y="110489"/>
                </a:lnTo>
                <a:lnTo>
                  <a:pt x="200494" y="110489"/>
                </a:lnTo>
                <a:lnTo>
                  <a:pt x="197954" y="105917"/>
                </a:lnTo>
                <a:lnTo>
                  <a:pt x="195630" y="101091"/>
                </a:lnTo>
                <a:lnTo>
                  <a:pt x="193522" y="96773"/>
                </a:lnTo>
                <a:lnTo>
                  <a:pt x="32118" y="96773"/>
                </a:lnTo>
                <a:lnTo>
                  <a:pt x="48140" y="72249"/>
                </a:lnTo>
                <a:lnTo>
                  <a:pt x="68243" y="51260"/>
                </a:lnTo>
                <a:lnTo>
                  <a:pt x="91832" y="34391"/>
                </a:lnTo>
                <a:lnTo>
                  <a:pt x="118313" y="22224"/>
                </a:lnTo>
                <a:lnTo>
                  <a:pt x="140584" y="22224"/>
                </a:lnTo>
                <a:lnTo>
                  <a:pt x="160985" y="14350"/>
                </a:lnTo>
                <a:lnTo>
                  <a:pt x="176264" y="14350"/>
                </a:lnTo>
                <a:lnTo>
                  <a:pt x="177037" y="9778"/>
                </a:lnTo>
                <a:lnTo>
                  <a:pt x="178308" y="5206"/>
                </a:lnTo>
                <a:lnTo>
                  <a:pt x="179793" y="634"/>
                </a:lnTo>
                <a:lnTo>
                  <a:pt x="175768" y="253"/>
                </a:lnTo>
                <a:lnTo>
                  <a:pt x="171754" y="0"/>
                </a:lnTo>
                <a:close/>
              </a:path>
              <a:path w="335280" h="345439">
                <a:moveTo>
                  <a:pt x="174294" y="248665"/>
                </a:moveTo>
                <a:lnTo>
                  <a:pt x="160985" y="248665"/>
                </a:lnTo>
                <a:lnTo>
                  <a:pt x="160985" y="331088"/>
                </a:lnTo>
                <a:lnTo>
                  <a:pt x="174294" y="331088"/>
                </a:lnTo>
                <a:lnTo>
                  <a:pt x="174294" y="248665"/>
                </a:lnTo>
                <a:close/>
              </a:path>
              <a:path w="335280" h="345439">
                <a:moveTo>
                  <a:pt x="257962" y="248665"/>
                </a:moveTo>
                <a:lnTo>
                  <a:pt x="244017" y="248665"/>
                </a:lnTo>
                <a:lnTo>
                  <a:pt x="231250" y="280386"/>
                </a:lnTo>
                <a:lnTo>
                  <a:pt x="214780" y="305546"/>
                </a:lnTo>
                <a:lnTo>
                  <a:pt x="195499" y="322871"/>
                </a:lnTo>
                <a:lnTo>
                  <a:pt x="174294" y="331088"/>
                </a:lnTo>
                <a:lnTo>
                  <a:pt x="230955" y="331088"/>
                </a:lnTo>
                <a:lnTo>
                  <a:pt x="249058" y="323214"/>
                </a:lnTo>
                <a:lnTo>
                  <a:pt x="216763" y="323214"/>
                </a:lnTo>
                <a:lnTo>
                  <a:pt x="229407" y="308869"/>
                </a:lnTo>
                <a:lnTo>
                  <a:pt x="240606" y="291417"/>
                </a:lnTo>
                <a:lnTo>
                  <a:pt x="250183" y="271226"/>
                </a:lnTo>
                <a:lnTo>
                  <a:pt x="257962" y="248665"/>
                </a:lnTo>
                <a:close/>
              </a:path>
              <a:path w="335280" h="345439">
                <a:moveTo>
                  <a:pt x="91262" y="248665"/>
                </a:moveTo>
                <a:lnTo>
                  <a:pt x="77114" y="248665"/>
                </a:lnTo>
                <a:lnTo>
                  <a:pt x="84885" y="271226"/>
                </a:lnTo>
                <a:lnTo>
                  <a:pt x="94461" y="291417"/>
                </a:lnTo>
                <a:lnTo>
                  <a:pt x="105662" y="308869"/>
                </a:lnTo>
                <a:lnTo>
                  <a:pt x="118313" y="323214"/>
                </a:lnTo>
                <a:lnTo>
                  <a:pt x="140584" y="323214"/>
                </a:lnTo>
                <a:lnTo>
                  <a:pt x="139695" y="322871"/>
                </a:lnTo>
                <a:lnTo>
                  <a:pt x="120422" y="305546"/>
                </a:lnTo>
                <a:lnTo>
                  <a:pt x="104001" y="280386"/>
                </a:lnTo>
                <a:lnTo>
                  <a:pt x="91262" y="248665"/>
                </a:lnTo>
                <a:close/>
              </a:path>
              <a:path w="335280" h="345439">
                <a:moveTo>
                  <a:pt x="316975" y="248665"/>
                </a:moveTo>
                <a:lnTo>
                  <a:pt x="303161" y="248665"/>
                </a:lnTo>
                <a:lnTo>
                  <a:pt x="287050" y="273190"/>
                </a:lnTo>
                <a:lnTo>
                  <a:pt x="266934" y="294179"/>
                </a:lnTo>
                <a:lnTo>
                  <a:pt x="243332" y="311048"/>
                </a:lnTo>
                <a:lnTo>
                  <a:pt x="216763" y="323214"/>
                </a:lnTo>
                <a:lnTo>
                  <a:pt x="249058" y="323214"/>
                </a:lnTo>
                <a:lnTo>
                  <a:pt x="252248" y="321827"/>
                </a:lnTo>
                <a:lnTo>
                  <a:pt x="286189" y="294798"/>
                </a:lnTo>
                <a:lnTo>
                  <a:pt x="312402" y="259832"/>
                </a:lnTo>
                <a:lnTo>
                  <a:pt x="316975" y="248665"/>
                </a:lnTo>
                <a:close/>
              </a:path>
              <a:path w="335280" h="345439">
                <a:moveTo>
                  <a:pt x="87464" y="110489"/>
                </a:moveTo>
                <a:lnTo>
                  <a:pt x="73736" y="110489"/>
                </a:lnTo>
                <a:lnTo>
                  <a:pt x="70803" y="125321"/>
                </a:lnTo>
                <a:lnTo>
                  <a:pt x="68711" y="140461"/>
                </a:lnTo>
                <a:lnTo>
                  <a:pt x="67440" y="155955"/>
                </a:lnTo>
                <a:lnTo>
                  <a:pt x="67325" y="159257"/>
                </a:lnTo>
                <a:lnTo>
                  <a:pt x="66967" y="172719"/>
                </a:lnTo>
                <a:lnTo>
                  <a:pt x="67411" y="189122"/>
                </a:lnTo>
                <a:lnTo>
                  <a:pt x="68684" y="204787"/>
                </a:lnTo>
                <a:lnTo>
                  <a:pt x="70831" y="220261"/>
                </a:lnTo>
                <a:lnTo>
                  <a:pt x="73736" y="234949"/>
                </a:lnTo>
                <a:lnTo>
                  <a:pt x="87464" y="234949"/>
                </a:lnTo>
                <a:lnTo>
                  <a:pt x="84485" y="220118"/>
                </a:lnTo>
                <a:lnTo>
                  <a:pt x="82300" y="204787"/>
                </a:lnTo>
                <a:lnTo>
                  <a:pt x="80954" y="188979"/>
                </a:lnTo>
                <a:lnTo>
                  <a:pt x="80492" y="172719"/>
                </a:lnTo>
                <a:lnTo>
                  <a:pt x="80875" y="159257"/>
                </a:lnTo>
                <a:lnTo>
                  <a:pt x="80989" y="155955"/>
                </a:lnTo>
                <a:lnTo>
                  <a:pt x="82316" y="140461"/>
                </a:lnTo>
                <a:lnTo>
                  <a:pt x="84505" y="125178"/>
                </a:lnTo>
                <a:lnTo>
                  <a:pt x="87464" y="110489"/>
                </a:lnTo>
                <a:close/>
              </a:path>
              <a:path w="335280" h="345439">
                <a:moveTo>
                  <a:pt x="174294" y="110489"/>
                </a:moveTo>
                <a:lnTo>
                  <a:pt x="160985" y="110489"/>
                </a:lnTo>
                <a:lnTo>
                  <a:pt x="160985" y="234949"/>
                </a:lnTo>
                <a:lnTo>
                  <a:pt x="174294" y="234949"/>
                </a:lnTo>
                <a:lnTo>
                  <a:pt x="174294" y="110489"/>
                </a:lnTo>
                <a:close/>
              </a:path>
              <a:path w="335280" h="345439">
                <a:moveTo>
                  <a:pt x="253733" y="197738"/>
                </a:moveTo>
                <a:lnTo>
                  <a:pt x="252655" y="207410"/>
                </a:lnTo>
                <a:lnTo>
                  <a:pt x="251299" y="216820"/>
                </a:lnTo>
                <a:lnTo>
                  <a:pt x="249627" y="225992"/>
                </a:lnTo>
                <a:lnTo>
                  <a:pt x="247599" y="234949"/>
                </a:lnTo>
                <a:lnTo>
                  <a:pt x="261543" y="234949"/>
                </a:lnTo>
                <a:lnTo>
                  <a:pt x="263029" y="228218"/>
                </a:lnTo>
                <a:lnTo>
                  <a:pt x="264299" y="221233"/>
                </a:lnTo>
                <a:lnTo>
                  <a:pt x="265353" y="214248"/>
                </a:lnTo>
                <a:lnTo>
                  <a:pt x="262178" y="209930"/>
                </a:lnTo>
                <a:lnTo>
                  <a:pt x="258712" y="204977"/>
                </a:lnTo>
                <a:lnTo>
                  <a:pt x="255206" y="199897"/>
                </a:lnTo>
                <a:lnTo>
                  <a:pt x="254787" y="199262"/>
                </a:lnTo>
                <a:lnTo>
                  <a:pt x="254152" y="198373"/>
                </a:lnTo>
                <a:lnTo>
                  <a:pt x="253733" y="197738"/>
                </a:lnTo>
                <a:close/>
              </a:path>
              <a:path w="335280" h="345439">
                <a:moveTo>
                  <a:pt x="332320" y="140969"/>
                </a:moveTo>
                <a:lnTo>
                  <a:pt x="330847" y="143763"/>
                </a:lnTo>
                <a:lnTo>
                  <a:pt x="328942" y="146557"/>
                </a:lnTo>
                <a:lnTo>
                  <a:pt x="327253" y="149478"/>
                </a:lnTo>
                <a:lnTo>
                  <a:pt x="325348" y="152653"/>
                </a:lnTo>
                <a:lnTo>
                  <a:pt x="323240" y="155955"/>
                </a:lnTo>
                <a:lnTo>
                  <a:pt x="321335" y="159257"/>
                </a:lnTo>
                <a:lnTo>
                  <a:pt x="321754" y="163575"/>
                </a:lnTo>
                <a:lnTo>
                  <a:pt x="321754" y="172719"/>
                </a:lnTo>
                <a:lnTo>
                  <a:pt x="314810" y="220261"/>
                </a:lnTo>
                <a:lnTo>
                  <a:pt x="309511" y="234949"/>
                </a:lnTo>
                <a:lnTo>
                  <a:pt x="322593" y="234949"/>
                </a:lnTo>
                <a:lnTo>
                  <a:pt x="329295" y="218586"/>
                </a:lnTo>
                <a:lnTo>
                  <a:pt x="335280" y="172719"/>
                </a:lnTo>
                <a:lnTo>
                  <a:pt x="335085" y="164580"/>
                </a:lnTo>
                <a:lnTo>
                  <a:pt x="334514" y="156559"/>
                </a:lnTo>
                <a:lnTo>
                  <a:pt x="333586" y="148681"/>
                </a:lnTo>
                <a:lnTo>
                  <a:pt x="332320" y="140969"/>
                </a:lnTo>
                <a:close/>
              </a:path>
              <a:path w="335280" h="345439">
                <a:moveTo>
                  <a:pt x="140584" y="22224"/>
                </a:moveTo>
                <a:lnTo>
                  <a:pt x="118313" y="22224"/>
                </a:lnTo>
                <a:lnTo>
                  <a:pt x="105662" y="36677"/>
                </a:lnTo>
                <a:lnTo>
                  <a:pt x="94461" y="54117"/>
                </a:lnTo>
                <a:lnTo>
                  <a:pt x="84885" y="74249"/>
                </a:lnTo>
                <a:lnTo>
                  <a:pt x="77114" y="96773"/>
                </a:lnTo>
                <a:lnTo>
                  <a:pt x="91262" y="96773"/>
                </a:lnTo>
                <a:lnTo>
                  <a:pt x="104001" y="65053"/>
                </a:lnTo>
                <a:lnTo>
                  <a:pt x="120422" y="39893"/>
                </a:lnTo>
                <a:lnTo>
                  <a:pt x="139695" y="22568"/>
                </a:lnTo>
                <a:lnTo>
                  <a:pt x="140584" y="22224"/>
                </a:lnTo>
                <a:close/>
              </a:path>
              <a:path w="335280" h="345439">
                <a:moveTo>
                  <a:pt x="174294" y="14350"/>
                </a:moveTo>
                <a:lnTo>
                  <a:pt x="160985" y="14350"/>
                </a:lnTo>
                <a:lnTo>
                  <a:pt x="160985" y="96773"/>
                </a:lnTo>
                <a:lnTo>
                  <a:pt x="174294" y="96773"/>
                </a:lnTo>
                <a:lnTo>
                  <a:pt x="174294" y="14350"/>
                </a:lnTo>
                <a:close/>
              </a:path>
              <a:path w="335280" h="345439">
                <a:moveTo>
                  <a:pt x="176264" y="14350"/>
                </a:moveTo>
                <a:lnTo>
                  <a:pt x="174294" y="14350"/>
                </a:lnTo>
                <a:lnTo>
                  <a:pt x="174929" y="14604"/>
                </a:lnTo>
                <a:lnTo>
                  <a:pt x="176199" y="14731"/>
                </a:lnTo>
                <a:lnTo>
                  <a:pt x="176264" y="14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1840" y="4541520"/>
            <a:ext cx="172720" cy="243840"/>
          </a:xfrm>
          <a:custGeom>
            <a:avLst/>
            <a:gdLst/>
            <a:ahLst/>
            <a:cxnLst/>
            <a:rect l="l" t="t" r="r" b="b"/>
            <a:pathLst>
              <a:path w="172719" h="243839">
                <a:moveTo>
                  <a:pt x="86359" y="0"/>
                </a:moveTo>
                <a:lnTo>
                  <a:pt x="52753" y="6774"/>
                </a:lnTo>
                <a:lnTo>
                  <a:pt x="25301" y="25241"/>
                </a:lnTo>
                <a:lnTo>
                  <a:pt x="6789" y="52613"/>
                </a:lnTo>
                <a:lnTo>
                  <a:pt x="0" y="86105"/>
                </a:lnTo>
                <a:lnTo>
                  <a:pt x="1725" y="99558"/>
                </a:lnTo>
                <a:lnTo>
                  <a:pt x="25717" y="154939"/>
                </a:lnTo>
                <a:lnTo>
                  <a:pt x="48252" y="192321"/>
                </a:lnTo>
                <a:lnTo>
                  <a:pt x="72974" y="228345"/>
                </a:lnTo>
                <a:lnTo>
                  <a:pt x="76111" y="232536"/>
                </a:lnTo>
                <a:lnTo>
                  <a:pt x="78828" y="236346"/>
                </a:lnTo>
                <a:lnTo>
                  <a:pt x="80505" y="238632"/>
                </a:lnTo>
                <a:lnTo>
                  <a:pt x="81762" y="240283"/>
                </a:lnTo>
                <a:lnTo>
                  <a:pt x="82384" y="241172"/>
                </a:lnTo>
                <a:lnTo>
                  <a:pt x="84480" y="243839"/>
                </a:lnTo>
                <a:lnTo>
                  <a:pt x="88455" y="243839"/>
                </a:lnTo>
                <a:lnTo>
                  <a:pt x="90538" y="241172"/>
                </a:lnTo>
                <a:lnTo>
                  <a:pt x="91173" y="240283"/>
                </a:lnTo>
                <a:lnTo>
                  <a:pt x="92214" y="238632"/>
                </a:lnTo>
                <a:lnTo>
                  <a:pt x="93891" y="236346"/>
                </a:lnTo>
                <a:lnTo>
                  <a:pt x="117543" y="202882"/>
                </a:lnTo>
                <a:lnTo>
                  <a:pt x="139657" y="168100"/>
                </a:lnTo>
                <a:lnTo>
                  <a:pt x="158077" y="134129"/>
                </a:lnTo>
                <a:lnTo>
                  <a:pt x="164510" y="119252"/>
                </a:lnTo>
                <a:lnTo>
                  <a:pt x="86359" y="119252"/>
                </a:lnTo>
                <a:lnTo>
                  <a:pt x="73492" y="116663"/>
                </a:lnTo>
                <a:lnTo>
                  <a:pt x="62915" y="109585"/>
                </a:lnTo>
                <a:lnTo>
                  <a:pt x="55749" y="99054"/>
                </a:lnTo>
                <a:lnTo>
                  <a:pt x="53111" y="86105"/>
                </a:lnTo>
                <a:lnTo>
                  <a:pt x="55749" y="73211"/>
                </a:lnTo>
                <a:lnTo>
                  <a:pt x="62915" y="62674"/>
                </a:lnTo>
                <a:lnTo>
                  <a:pt x="73492" y="55566"/>
                </a:lnTo>
                <a:lnTo>
                  <a:pt x="86359" y="52958"/>
                </a:lnTo>
                <a:lnTo>
                  <a:pt x="166000" y="52958"/>
                </a:lnTo>
                <a:lnTo>
                  <a:pt x="165930" y="52613"/>
                </a:lnTo>
                <a:lnTo>
                  <a:pt x="147418" y="25241"/>
                </a:lnTo>
                <a:lnTo>
                  <a:pt x="119966" y="6774"/>
                </a:lnTo>
                <a:lnTo>
                  <a:pt x="86359" y="0"/>
                </a:lnTo>
                <a:close/>
              </a:path>
              <a:path w="172719" h="243839">
                <a:moveTo>
                  <a:pt x="166000" y="52958"/>
                </a:moveTo>
                <a:lnTo>
                  <a:pt x="86359" y="52958"/>
                </a:lnTo>
                <a:lnTo>
                  <a:pt x="99318" y="55566"/>
                </a:lnTo>
                <a:lnTo>
                  <a:pt x="109885" y="62674"/>
                </a:lnTo>
                <a:lnTo>
                  <a:pt x="117001" y="73211"/>
                </a:lnTo>
                <a:lnTo>
                  <a:pt x="119608" y="86105"/>
                </a:lnTo>
                <a:lnTo>
                  <a:pt x="117001" y="99054"/>
                </a:lnTo>
                <a:lnTo>
                  <a:pt x="109885" y="109585"/>
                </a:lnTo>
                <a:lnTo>
                  <a:pt x="99318" y="116663"/>
                </a:lnTo>
                <a:lnTo>
                  <a:pt x="86359" y="119252"/>
                </a:lnTo>
                <a:lnTo>
                  <a:pt x="164510" y="119252"/>
                </a:lnTo>
                <a:lnTo>
                  <a:pt x="166082" y="115617"/>
                </a:lnTo>
                <a:lnTo>
                  <a:pt x="171028" y="99558"/>
                </a:lnTo>
                <a:lnTo>
                  <a:pt x="172719" y="86105"/>
                </a:lnTo>
                <a:lnTo>
                  <a:pt x="166000" y="52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7840" y="5630905"/>
            <a:ext cx="487680" cy="556895"/>
          </a:xfrm>
          <a:custGeom>
            <a:avLst/>
            <a:gdLst/>
            <a:ahLst/>
            <a:cxnLst/>
            <a:rect l="l" t="t" r="r" b="b"/>
            <a:pathLst>
              <a:path w="487680" h="556895">
                <a:moveTo>
                  <a:pt x="157060" y="331719"/>
                </a:moveTo>
                <a:lnTo>
                  <a:pt x="127521" y="352478"/>
                </a:lnTo>
                <a:lnTo>
                  <a:pt x="106149" y="364728"/>
                </a:lnTo>
                <a:lnTo>
                  <a:pt x="82573" y="373265"/>
                </a:lnTo>
                <a:lnTo>
                  <a:pt x="46418" y="382887"/>
                </a:lnTo>
                <a:lnTo>
                  <a:pt x="24356" y="394074"/>
                </a:lnTo>
                <a:lnTo>
                  <a:pt x="10464" y="411755"/>
                </a:lnTo>
                <a:lnTo>
                  <a:pt x="2945" y="432826"/>
                </a:lnTo>
                <a:lnTo>
                  <a:pt x="0" y="454185"/>
                </a:lnTo>
                <a:lnTo>
                  <a:pt x="40244" y="489067"/>
                </a:lnTo>
                <a:lnTo>
                  <a:pt x="85443" y="517480"/>
                </a:lnTo>
                <a:lnTo>
                  <a:pt x="134905" y="538686"/>
                </a:lnTo>
                <a:lnTo>
                  <a:pt x="187934" y="551950"/>
                </a:lnTo>
                <a:lnTo>
                  <a:pt x="243839" y="556535"/>
                </a:lnTo>
                <a:lnTo>
                  <a:pt x="299745" y="551950"/>
                </a:lnTo>
                <a:lnTo>
                  <a:pt x="352774" y="538686"/>
                </a:lnTo>
                <a:lnTo>
                  <a:pt x="402236" y="517480"/>
                </a:lnTo>
                <a:lnTo>
                  <a:pt x="430739" y="499562"/>
                </a:lnTo>
                <a:lnTo>
                  <a:pt x="209537" y="499562"/>
                </a:lnTo>
                <a:lnTo>
                  <a:pt x="203042" y="479090"/>
                </a:lnTo>
                <a:lnTo>
                  <a:pt x="157060" y="331719"/>
                </a:lnTo>
                <a:close/>
              </a:path>
              <a:path w="487680" h="556895">
                <a:moveTo>
                  <a:pt x="206919" y="369490"/>
                </a:moveTo>
                <a:lnTo>
                  <a:pt x="193176" y="376668"/>
                </a:lnTo>
                <a:lnTo>
                  <a:pt x="201316" y="398042"/>
                </a:lnTo>
                <a:lnTo>
                  <a:pt x="230047" y="440203"/>
                </a:lnTo>
                <a:lnTo>
                  <a:pt x="209537" y="499562"/>
                </a:lnTo>
                <a:lnTo>
                  <a:pt x="430739" y="499562"/>
                </a:lnTo>
                <a:lnTo>
                  <a:pt x="431284" y="499219"/>
                </a:lnTo>
                <a:lnTo>
                  <a:pt x="277812" y="499219"/>
                </a:lnTo>
                <a:lnTo>
                  <a:pt x="257632" y="440203"/>
                </a:lnTo>
                <a:lnTo>
                  <a:pt x="277187" y="398424"/>
                </a:lnTo>
                <a:lnTo>
                  <a:pt x="270033" y="377687"/>
                </a:lnTo>
                <a:lnTo>
                  <a:pt x="253231" y="370637"/>
                </a:lnTo>
                <a:lnTo>
                  <a:pt x="243839" y="369921"/>
                </a:lnTo>
                <a:lnTo>
                  <a:pt x="206919" y="369490"/>
                </a:lnTo>
                <a:close/>
              </a:path>
              <a:path w="487680" h="556895">
                <a:moveTo>
                  <a:pt x="330619" y="331719"/>
                </a:moveTo>
                <a:lnTo>
                  <a:pt x="291604" y="456243"/>
                </a:lnTo>
                <a:lnTo>
                  <a:pt x="284530" y="479433"/>
                </a:lnTo>
                <a:lnTo>
                  <a:pt x="284091" y="479433"/>
                </a:lnTo>
                <a:lnTo>
                  <a:pt x="277812" y="499219"/>
                </a:lnTo>
                <a:lnTo>
                  <a:pt x="431284" y="499219"/>
                </a:lnTo>
                <a:lnTo>
                  <a:pt x="447435" y="489067"/>
                </a:lnTo>
                <a:lnTo>
                  <a:pt x="458550" y="479433"/>
                </a:lnTo>
                <a:lnTo>
                  <a:pt x="284530" y="479433"/>
                </a:lnTo>
                <a:lnTo>
                  <a:pt x="284200" y="479090"/>
                </a:lnTo>
                <a:lnTo>
                  <a:pt x="458946" y="479090"/>
                </a:lnTo>
                <a:lnTo>
                  <a:pt x="487679" y="454185"/>
                </a:lnTo>
                <a:lnTo>
                  <a:pt x="477215" y="411755"/>
                </a:lnTo>
                <a:lnTo>
                  <a:pt x="441261" y="382887"/>
                </a:lnTo>
                <a:lnTo>
                  <a:pt x="398154" y="368275"/>
                </a:lnTo>
                <a:lnTo>
                  <a:pt x="362989" y="351422"/>
                </a:lnTo>
                <a:lnTo>
                  <a:pt x="339300" y="337509"/>
                </a:lnTo>
                <a:lnTo>
                  <a:pt x="330619" y="331719"/>
                </a:lnTo>
                <a:close/>
              </a:path>
              <a:path w="487680" h="556895">
                <a:moveTo>
                  <a:pt x="257270" y="0"/>
                </a:moveTo>
                <a:lnTo>
                  <a:pt x="218679" y="3385"/>
                </a:lnTo>
                <a:lnTo>
                  <a:pt x="177154" y="24884"/>
                </a:lnTo>
                <a:lnTo>
                  <a:pt x="146305" y="55057"/>
                </a:lnTo>
                <a:lnTo>
                  <a:pt x="125120" y="98712"/>
                </a:lnTo>
                <a:lnTo>
                  <a:pt x="121792" y="128776"/>
                </a:lnTo>
                <a:lnTo>
                  <a:pt x="123552" y="144336"/>
                </a:lnTo>
                <a:lnTo>
                  <a:pt x="127800" y="160117"/>
                </a:lnTo>
                <a:lnTo>
                  <a:pt x="120257" y="161117"/>
                </a:lnTo>
                <a:lnTo>
                  <a:pt x="114353" y="167327"/>
                </a:lnTo>
                <a:lnTo>
                  <a:pt x="112483" y="181277"/>
                </a:lnTo>
                <a:lnTo>
                  <a:pt x="117043" y="205494"/>
                </a:lnTo>
                <a:lnTo>
                  <a:pt x="123010" y="223943"/>
                </a:lnTo>
                <a:lnTo>
                  <a:pt x="128692" y="235644"/>
                </a:lnTo>
                <a:lnTo>
                  <a:pt x="133931" y="241906"/>
                </a:lnTo>
                <a:lnTo>
                  <a:pt x="138569" y="244038"/>
                </a:lnTo>
                <a:lnTo>
                  <a:pt x="147023" y="277216"/>
                </a:lnTo>
                <a:lnTo>
                  <a:pt x="164842" y="309372"/>
                </a:lnTo>
                <a:lnTo>
                  <a:pt x="195087" y="334619"/>
                </a:lnTo>
                <a:lnTo>
                  <a:pt x="240817" y="347073"/>
                </a:lnTo>
                <a:lnTo>
                  <a:pt x="285620" y="336423"/>
                </a:lnTo>
                <a:lnTo>
                  <a:pt x="315226" y="312531"/>
                </a:lnTo>
                <a:lnTo>
                  <a:pt x="332850" y="281346"/>
                </a:lnTo>
                <a:lnTo>
                  <a:pt x="341706" y="248814"/>
                </a:lnTo>
                <a:lnTo>
                  <a:pt x="349079" y="248814"/>
                </a:lnTo>
                <a:lnTo>
                  <a:pt x="353106" y="246389"/>
                </a:lnTo>
                <a:lnTo>
                  <a:pt x="360396" y="234571"/>
                </a:lnTo>
                <a:lnTo>
                  <a:pt x="368287" y="211971"/>
                </a:lnTo>
                <a:lnTo>
                  <a:pt x="372381" y="191935"/>
                </a:lnTo>
                <a:lnTo>
                  <a:pt x="372316" y="178583"/>
                </a:lnTo>
                <a:lnTo>
                  <a:pt x="369226" y="170669"/>
                </a:lnTo>
                <a:lnTo>
                  <a:pt x="364248" y="166949"/>
                </a:lnTo>
                <a:lnTo>
                  <a:pt x="377558" y="97656"/>
                </a:lnTo>
                <a:lnTo>
                  <a:pt x="378666" y="61658"/>
                </a:lnTo>
                <a:lnTo>
                  <a:pt x="364577" y="47347"/>
                </a:lnTo>
                <a:lnTo>
                  <a:pt x="332295" y="43112"/>
                </a:lnTo>
                <a:lnTo>
                  <a:pt x="330629" y="40301"/>
                </a:lnTo>
                <a:lnTo>
                  <a:pt x="301358" y="13762"/>
                </a:lnTo>
                <a:lnTo>
                  <a:pt x="274361" y="2722"/>
                </a:lnTo>
                <a:lnTo>
                  <a:pt x="257270" y="0"/>
                </a:lnTo>
                <a:close/>
              </a:path>
              <a:path w="487680" h="556895">
                <a:moveTo>
                  <a:pt x="349079" y="248814"/>
                </a:moveTo>
                <a:lnTo>
                  <a:pt x="341706" y="248814"/>
                </a:lnTo>
                <a:lnTo>
                  <a:pt x="346761" y="250210"/>
                </a:lnTo>
                <a:lnTo>
                  <a:pt x="349079" y="248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04079" y="1706879"/>
            <a:ext cx="4267200" cy="1991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4312"/>
            <a:ext cx="9144000" cy="5313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079" y="3657600"/>
            <a:ext cx="7855281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3363" y="2442957"/>
            <a:ext cx="8637271" cy="922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200"/>
              </a:lnSpc>
            </a:pPr>
            <a:r>
              <a:rPr lang="ru-RU" sz="1850" spc="-30" dirty="0" smtClean="0">
                <a:latin typeface="Arial"/>
                <a:cs typeface="Arial"/>
              </a:rPr>
              <a:t>Тестовые и испытательные лаборатории площадью 3000 м² в нашем технологическом центре охватывают широкий спектр продуктов, встречающихся в пищевой и косметической промышленности: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1750" y="6015990"/>
            <a:ext cx="7556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10" dirty="0" smtClean="0">
                <a:latin typeface="Arial"/>
                <a:cs typeface="Arial"/>
              </a:rPr>
              <a:t>Липиды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3310" y="5295010"/>
            <a:ext cx="14232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</a:pPr>
            <a:r>
              <a:rPr lang="ru-RU" sz="1600" spc="-25" dirty="0" smtClean="0">
                <a:latin typeface="Arial"/>
                <a:cs typeface="Arial"/>
              </a:rPr>
              <a:t>Лецитин и фосфолипиды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1200" y="5769768"/>
            <a:ext cx="22097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1600" spc="-40" dirty="0" smtClean="0">
                <a:latin typeface="Arial"/>
                <a:cs typeface="Arial"/>
              </a:rPr>
              <a:t>Эмульсии для молочных продуктов, гастрономии и мяса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1084" y="5005704"/>
            <a:ext cx="8286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30" dirty="0" smtClean="0">
                <a:latin typeface="Arial"/>
                <a:cs typeface="Arial"/>
              </a:rPr>
              <a:t>Энзимы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8986" y="4513261"/>
            <a:ext cx="151511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</a:pPr>
            <a:r>
              <a:rPr lang="ru-RU" sz="1600" spc="-30" dirty="0" smtClean="0">
                <a:latin typeface="Arial"/>
                <a:cs typeface="Arial"/>
              </a:rPr>
              <a:t>Витамины и микроэлементы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9548" y="4513261"/>
            <a:ext cx="21284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sz="1600" spc="-25" dirty="0" smtClean="0">
                <a:latin typeface="Arial"/>
                <a:cs typeface="Arial"/>
              </a:rPr>
              <a:t>Обработка распылением и текучей средой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dirty="0"/>
              <a:t>Berg +</a:t>
            </a:r>
            <a:r>
              <a:rPr spc="-80" dirty="0"/>
              <a:t> </a:t>
            </a:r>
            <a:r>
              <a:rPr spc="-5" dirty="0"/>
              <a:t>Schmidt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5" dirty="0" smtClean="0">
                <a:solidFill>
                  <a:srgbClr val="0092D2"/>
                </a:solidFill>
              </a:rPr>
              <a:t>Технологический центр вблизи Гамбурга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53000" y="4611096"/>
            <a:ext cx="4106926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 indent="-233679">
              <a:lnSpc>
                <a:spcPct val="100000"/>
              </a:lnSpc>
              <a:buClr>
                <a:srgbClr val="2379B4"/>
              </a:buClr>
              <a:buFont typeface="Arial"/>
              <a:buChar char="•"/>
              <a:tabLst>
                <a:tab pos="246379" algn="l"/>
                <a:tab pos="247015" algn="l"/>
              </a:tabLst>
            </a:pPr>
            <a:r>
              <a:rPr lang="ru-RU" sz="1600" b="1" spc="-15" dirty="0" err="1">
                <a:latin typeface="Arial"/>
                <a:cs typeface="Arial"/>
              </a:rPr>
              <a:t>Эмоленты</a:t>
            </a:r>
            <a:endParaRPr sz="1600" dirty="0">
              <a:latin typeface="Arial"/>
              <a:cs typeface="Arial"/>
            </a:endParaRPr>
          </a:p>
          <a:p>
            <a:pPr marL="246379" indent="-233679">
              <a:lnSpc>
                <a:spcPct val="100000"/>
              </a:lnSpc>
              <a:spcBef>
                <a:spcPts val="965"/>
              </a:spcBef>
              <a:buClr>
                <a:srgbClr val="2379B4"/>
              </a:buClr>
              <a:buFont typeface="Arial"/>
              <a:buChar char="•"/>
              <a:tabLst>
                <a:tab pos="246379" algn="l"/>
                <a:tab pos="247015" algn="l"/>
              </a:tabLst>
            </a:pPr>
            <a:r>
              <a:rPr lang="ru-RU" sz="1600" b="1" spc="-20" dirty="0" smtClean="0">
                <a:latin typeface="Arial"/>
                <a:cs typeface="Arial"/>
              </a:rPr>
              <a:t>Модификаторы вязкости</a:t>
            </a:r>
            <a:endParaRPr sz="1600" dirty="0" smtClean="0">
              <a:latin typeface="Arial"/>
              <a:cs typeface="Arial"/>
            </a:endParaRPr>
          </a:p>
          <a:p>
            <a:pPr marL="246379" indent="-233679">
              <a:lnSpc>
                <a:spcPct val="100000"/>
              </a:lnSpc>
              <a:spcBef>
                <a:spcPts val="1045"/>
              </a:spcBef>
              <a:buClr>
                <a:srgbClr val="2379B4"/>
              </a:buClr>
              <a:buFont typeface="Arial"/>
              <a:buChar char="•"/>
              <a:tabLst>
                <a:tab pos="246379" algn="l"/>
                <a:tab pos="247015" algn="l"/>
              </a:tabLst>
            </a:pPr>
            <a:r>
              <a:rPr lang="ru-RU" sz="1600" b="1" dirty="0" smtClean="0">
                <a:latin typeface="Arial"/>
                <a:cs typeface="Arial"/>
              </a:rPr>
              <a:t>Стабилизаторы эмульсий</a:t>
            </a:r>
            <a:endParaRPr sz="1600" dirty="0" smtClean="0">
              <a:latin typeface="Arial"/>
              <a:cs typeface="Arial"/>
            </a:endParaRPr>
          </a:p>
          <a:p>
            <a:pPr marL="246379" indent="-233679">
              <a:lnSpc>
                <a:spcPct val="100000"/>
              </a:lnSpc>
              <a:spcBef>
                <a:spcPts val="965"/>
              </a:spcBef>
              <a:buClr>
                <a:srgbClr val="2379B4"/>
              </a:buClr>
              <a:buFont typeface="Arial"/>
              <a:buChar char="•"/>
              <a:tabLst>
                <a:tab pos="246379" algn="l"/>
                <a:tab pos="247015" algn="l"/>
              </a:tabLst>
            </a:pPr>
            <a:r>
              <a:rPr lang="ru-RU" sz="1600" b="1" spc="-10" dirty="0" smtClean="0">
                <a:latin typeface="Arial"/>
                <a:cs typeface="Arial"/>
              </a:rPr>
              <a:t>Поверхностно-активные вещества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150" y="4564379"/>
            <a:ext cx="4514850" cy="1474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 indent="-233679">
              <a:lnSpc>
                <a:spcPts val="2325"/>
              </a:lnSpc>
              <a:buClr>
                <a:srgbClr val="006FC0"/>
              </a:buClr>
              <a:buChar char="•"/>
              <a:tabLst>
                <a:tab pos="246379" algn="l"/>
                <a:tab pos="247015" algn="l"/>
              </a:tabLst>
            </a:pPr>
            <a:r>
              <a:rPr lang="ru-RU" sz="1600" b="1" dirty="0" smtClean="0">
                <a:latin typeface="Arial"/>
                <a:cs typeface="Arial"/>
              </a:rPr>
              <a:t>Жирные спирты</a:t>
            </a:r>
            <a:endParaRPr sz="1600" b="1" dirty="0" smtClean="0">
              <a:latin typeface="Arial"/>
              <a:cs typeface="Arial"/>
            </a:endParaRPr>
          </a:p>
          <a:p>
            <a:pPr marL="246379" indent="-233679">
              <a:lnSpc>
                <a:spcPts val="2285"/>
              </a:lnSpc>
              <a:buClr>
                <a:srgbClr val="006FC0"/>
              </a:buClr>
              <a:buChar char="•"/>
              <a:tabLst>
                <a:tab pos="246379" algn="l"/>
                <a:tab pos="247015" algn="l"/>
              </a:tabLst>
            </a:pPr>
            <a:r>
              <a:rPr lang="ru-RU" sz="1600" b="1" dirty="0" smtClean="0">
                <a:latin typeface="Arial"/>
                <a:cs typeface="Arial"/>
              </a:rPr>
              <a:t>Жирные кислоты</a:t>
            </a:r>
            <a:endParaRPr sz="1600" b="1" dirty="0" smtClean="0">
              <a:latin typeface="Arial"/>
              <a:cs typeface="Arial"/>
            </a:endParaRPr>
          </a:p>
          <a:p>
            <a:pPr marL="246379" indent="-233679">
              <a:lnSpc>
                <a:spcPts val="2280"/>
              </a:lnSpc>
              <a:buClr>
                <a:srgbClr val="006FC0"/>
              </a:buClr>
              <a:buChar char="•"/>
              <a:tabLst>
                <a:tab pos="246379" algn="l"/>
                <a:tab pos="247015" algn="l"/>
              </a:tabLst>
            </a:pPr>
            <a:r>
              <a:rPr lang="ru-RU" sz="1600" b="1" dirty="0" smtClean="0">
                <a:latin typeface="Arial"/>
                <a:cs typeface="Arial"/>
              </a:rPr>
              <a:t>Эфиры жирных кислот</a:t>
            </a:r>
            <a:endParaRPr sz="1600" b="1" dirty="0" smtClean="0">
              <a:latin typeface="Arial"/>
              <a:cs typeface="Arial"/>
            </a:endParaRPr>
          </a:p>
          <a:p>
            <a:pPr marL="246379" indent="-233679">
              <a:lnSpc>
                <a:spcPts val="2285"/>
              </a:lnSpc>
              <a:buClr>
                <a:srgbClr val="006FC0"/>
              </a:buClr>
              <a:buChar char="•"/>
              <a:tabLst>
                <a:tab pos="246379" algn="l"/>
                <a:tab pos="247015" algn="l"/>
              </a:tabLst>
            </a:pPr>
            <a:r>
              <a:rPr lang="ru-RU" sz="1600" b="1" spc="5" dirty="0" smtClean="0">
                <a:latin typeface="Arial"/>
                <a:cs typeface="Arial"/>
              </a:rPr>
              <a:t>Производные касторового масла</a:t>
            </a:r>
          </a:p>
          <a:p>
            <a:pPr marL="246379" indent="-233679">
              <a:lnSpc>
                <a:spcPts val="2285"/>
              </a:lnSpc>
              <a:buClr>
                <a:srgbClr val="006FC0"/>
              </a:buClr>
              <a:buChar char="•"/>
              <a:tabLst>
                <a:tab pos="246379" algn="l"/>
                <a:tab pos="247015" algn="l"/>
              </a:tabLst>
            </a:pPr>
            <a:r>
              <a:rPr lang="ru-RU" sz="1600" b="1" spc="15" dirty="0" smtClean="0">
                <a:latin typeface="Arial"/>
                <a:cs typeface="Arial"/>
              </a:rPr>
              <a:t>Фосфолипиды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90060" y="5148579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863600" h="579120">
                <a:moveTo>
                  <a:pt x="0" y="0"/>
                </a:moveTo>
                <a:lnTo>
                  <a:pt x="574294" y="0"/>
                </a:lnTo>
                <a:lnTo>
                  <a:pt x="863600" y="289560"/>
                </a:lnTo>
                <a:lnTo>
                  <a:pt x="574294" y="579120"/>
                </a:lnTo>
                <a:lnTo>
                  <a:pt x="0" y="579120"/>
                </a:lnTo>
                <a:lnTo>
                  <a:pt x="0" y="0"/>
                </a:lnTo>
                <a:close/>
              </a:path>
            </a:pathLst>
          </a:custGeom>
          <a:ln w="10170">
            <a:solidFill>
              <a:srgbClr val="2379B4"/>
            </a:solidFill>
          </a:ln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6" name="object 6"/>
          <p:cNvSpPr/>
          <p:nvPr/>
        </p:nvSpPr>
        <p:spPr>
          <a:xfrm>
            <a:off x="345440" y="2062479"/>
            <a:ext cx="842264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8150" y="6460172"/>
            <a:ext cx="56896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>
                <a:solidFill>
                  <a:srgbClr val="4FA735"/>
                </a:solidFill>
                <a:latin typeface="Calibri"/>
                <a:cs typeface="Calibri"/>
              </a:rPr>
              <a:t>17.08.2017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5126" y="6460172"/>
            <a:ext cx="825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>
                <a:solidFill>
                  <a:srgbClr val="4FA735"/>
                </a:solidFill>
                <a:latin typeface="Calibri"/>
                <a:cs typeface="Calibri"/>
              </a:rPr>
              <a:t>6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1279" y="2062479"/>
            <a:ext cx="2509520" cy="229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679" y="2067560"/>
            <a:ext cx="8412480" cy="4185920"/>
          </a:xfrm>
          <a:custGeom>
            <a:avLst/>
            <a:gdLst/>
            <a:ahLst/>
            <a:cxnLst/>
            <a:rect l="l" t="t" r="r" b="b"/>
            <a:pathLst>
              <a:path w="8412480" h="4185920">
                <a:moveTo>
                  <a:pt x="0" y="4185920"/>
                </a:moveTo>
                <a:lnTo>
                  <a:pt x="8412480" y="4185920"/>
                </a:lnTo>
                <a:lnTo>
                  <a:pt x="8412480" y="0"/>
                </a:lnTo>
                <a:lnTo>
                  <a:pt x="0" y="0"/>
                </a:lnTo>
                <a:lnTo>
                  <a:pt x="0" y="4185920"/>
                </a:lnTo>
                <a:close/>
              </a:path>
            </a:pathLst>
          </a:custGeom>
          <a:ln w="10170">
            <a:solidFill>
              <a:srgbClr val="009B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dirty="0"/>
              <a:t>Berg +</a:t>
            </a:r>
            <a:r>
              <a:rPr spc="-80" dirty="0"/>
              <a:t> </a:t>
            </a:r>
            <a:r>
              <a:rPr spc="-5" dirty="0"/>
              <a:t>Schmidt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5" dirty="0" smtClean="0">
                <a:solidFill>
                  <a:srgbClr val="0092D2"/>
                </a:solidFill>
              </a:rPr>
              <a:t>Основной </a:t>
            </a:r>
            <a:r>
              <a:rPr lang="ru-RU" sz="2400" b="0" i="0" spc="-5" dirty="0">
                <a:solidFill>
                  <a:srgbClr val="0092D2"/>
                </a:solidFill>
              </a:rPr>
              <a:t>портфель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3040" y="4297679"/>
            <a:ext cx="1330960" cy="1361440"/>
          </a:xfrm>
          <a:custGeom>
            <a:avLst/>
            <a:gdLst/>
            <a:ahLst/>
            <a:cxnLst/>
            <a:rect l="l" t="t" r="r" b="b"/>
            <a:pathLst>
              <a:path w="1330959" h="1361439">
                <a:moveTo>
                  <a:pt x="0" y="1361440"/>
                </a:moveTo>
                <a:lnTo>
                  <a:pt x="1330959" y="1361440"/>
                </a:lnTo>
                <a:lnTo>
                  <a:pt x="1330959" y="0"/>
                </a:lnTo>
                <a:lnTo>
                  <a:pt x="0" y="0"/>
                </a:lnTo>
                <a:lnTo>
                  <a:pt x="0" y="136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3200" y="5608320"/>
            <a:ext cx="1320800" cy="1249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R="311150" algn="r">
              <a:lnSpc>
                <a:spcPct val="100000"/>
              </a:lnSpc>
            </a:pPr>
            <a:r>
              <a:rPr sz="850" spc="15" dirty="0">
                <a:solidFill>
                  <a:srgbClr val="4FA735"/>
                </a:solidFill>
                <a:latin typeface="Calibri"/>
                <a:cs typeface="Calibri"/>
              </a:rPr>
              <a:t>7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3200" y="2997200"/>
            <a:ext cx="1320799" cy="1381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80959" y="1991360"/>
            <a:ext cx="142240" cy="1442720"/>
          </a:xfrm>
          <a:custGeom>
            <a:avLst/>
            <a:gdLst/>
            <a:ahLst/>
            <a:cxnLst/>
            <a:rect l="l" t="t" r="r" b="b"/>
            <a:pathLst>
              <a:path w="142240" h="1442720">
                <a:moveTo>
                  <a:pt x="0" y="1442720"/>
                </a:moveTo>
                <a:lnTo>
                  <a:pt x="142240" y="1442720"/>
                </a:lnTo>
                <a:lnTo>
                  <a:pt x="142240" y="0"/>
                </a:lnTo>
                <a:lnTo>
                  <a:pt x="0" y="0"/>
                </a:lnTo>
                <a:lnTo>
                  <a:pt x="0" y="1442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70232"/>
              </p:ext>
            </p:extLst>
          </p:nvPr>
        </p:nvGraphicFramePr>
        <p:xfrm>
          <a:off x="353568" y="2032000"/>
          <a:ext cx="7418832" cy="3275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7860"/>
                <a:gridCol w="4040972"/>
              </a:tblGrid>
              <a:tr h="4679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BergaCare</a:t>
                      </a:r>
                      <a:r>
                        <a:rPr sz="1850" b="1" spc="-4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0" dirty="0">
                          <a:latin typeface="Arial"/>
                          <a:cs typeface="Arial"/>
                        </a:rPr>
                        <a:t>EM-14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/-16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650" spc="10" dirty="0" err="1" smtClean="0">
                          <a:latin typeface="Arial"/>
                          <a:cs typeface="Arial"/>
                        </a:rPr>
                        <a:t>Изопропилмиристат</a:t>
                      </a:r>
                      <a:r>
                        <a:rPr lang="ru-RU" sz="1650" spc="10" dirty="0" smtClean="0">
                          <a:latin typeface="Arial"/>
                          <a:cs typeface="Arial"/>
                        </a:rPr>
                        <a:t> / Пальмитат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</a:tr>
              <a:tr h="4679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BergaCare</a:t>
                      </a:r>
                      <a:r>
                        <a:rPr sz="1850" b="1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0" dirty="0">
                          <a:latin typeface="Arial"/>
                          <a:cs typeface="Arial"/>
                        </a:rPr>
                        <a:t>EM-OS</a:t>
                      </a:r>
                      <a:r>
                        <a:rPr sz="1850" b="1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/-OP</a:t>
                      </a:r>
                      <a:r>
                        <a:rPr sz="185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/-OC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D0E0C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650" dirty="0" err="1" smtClean="0">
                          <a:latin typeface="Arial"/>
                          <a:cs typeface="Arial"/>
                        </a:rPr>
                        <a:t>Этилгексилстеарат</a:t>
                      </a:r>
                      <a:r>
                        <a:rPr lang="ru-RU" sz="1650" dirty="0" smtClean="0">
                          <a:latin typeface="Arial"/>
                          <a:cs typeface="Arial"/>
                        </a:rPr>
                        <a:t> / Пальмитат / </a:t>
                      </a:r>
                      <a:r>
                        <a:rPr lang="ru-RU" sz="1650" dirty="0" err="1" smtClean="0">
                          <a:latin typeface="Arial"/>
                          <a:cs typeface="Arial"/>
                        </a:rPr>
                        <a:t>Кокоат</a:t>
                      </a:r>
                      <a:endParaRPr lang="ru-RU" sz="165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D0E0CE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BergaCare</a:t>
                      </a:r>
                      <a:r>
                        <a:rPr sz="1850" b="1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0" dirty="0">
                          <a:latin typeface="Arial"/>
                          <a:cs typeface="Arial"/>
                        </a:rPr>
                        <a:t>EM-CSO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650" spc="25" dirty="0" err="1" smtClean="0">
                          <a:latin typeface="Arial"/>
                          <a:cs typeface="Arial"/>
                        </a:rPr>
                        <a:t>Цетеарил</a:t>
                      </a:r>
                      <a:r>
                        <a:rPr lang="ru-RU" sz="1650" spc="2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50" spc="25" dirty="0" err="1" smtClean="0">
                          <a:latin typeface="Arial"/>
                          <a:cs typeface="Arial"/>
                        </a:rPr>
                        <a:t>Этилгексаноат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</a:tr>
              <a:tr h="4679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BergaCare</a:t>
                      </a:r>
                      <a:r>
                        <a:rPr sz="1850" b="1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35" dirty="0">
                          <a:latin typeface="Arial"/>
                          <a:cs typeface="Arial"/>
                        </a:rPr>
                        <a:t>IN2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D0E0C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lang="ru-RU" sz="1650" spc="15" dirty="0" err="1" smtClean="0">
                          <a:latin typeface="Arial"/>
                          <a:cs typeface="Arial"/>
                        </a:rPr>
                        <a:t>Изононил</a:t>
                      </a:r>
                      <a:r>
                        <a:rPr lang="ru-RU" sz="165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50" spc="15" dirty="0" err="1" smtClean="0">
                          <a:latin typeface="Arial"/>
                          <a:cs typeface="Arial"/>
                        </a:rPr>
                        <a:t>Изононаноат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D0E0CE"/>
                    </a:solidFill>
                  </a:tcPr>
                </a:tc>
              </a:tr>
              <a:tr h="4679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BergaCare</a:t>
                      </a:r>
                      <a:r>
                        <a:rPr sz="1850" b="1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EM-AB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pl-PL" sz="1650" spc="20" dirty="0" smtClean="0">
                          <a:latin typeface="Arial"/>
                          <a:cs typeface="Arial"/>
                        </a:rPr>
                        <a:t>C12-C15</a:t>
                      </a:r>
                      <a:r>
                        <a:rPr lang="ru-RU" sz="1650" spc="2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50" spc="20" dirty="0" smtClean="0">
                          <a:latin typeface="Arial"/>
                          <a:cs typeface="Arial"/>
                        </a:rPr>
                        <a:t>Алкил </a:t>
                      </a:r>
                      <a:r>
                        <a:rPr lang="ru-RU" sz="1650" spc="20" dirty="0" err="1" smtClean="0">
                          <a:latin typeface="Arial"/>
                          <a:cs typeface="Arial"/>
                        </a:rPr>
                        <a:t>Бензоат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</a:tr>
              <a:tr h="46799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BergaCare</a:t>
                      </a:r>
                      <a:r>
                        <a:rPr sz="185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0" dirty="0">
                          <a:latin typeface="Arial"/>
                          <a:cs typeface="Arial"/>
                        </a:rPr>
                        <a:t>Pearl</a:t>
                      </a:r>
                      <a:r>
                        <a:rPr sz="185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5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0" dirty="0">
                          <a:latin typeface="Arial"/>
                          <a:cs typeface="Arial"/>
                        </a:rPr>
                        <a:t>Pearl</a:t>
                      </a:r>
                      <a:r>
                        <a:rPr sz="185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2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D0E0CE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650" spc="15" dirty="0" smtClean="0">
                          <a:latin typeface="Arial"/>
                          <a:cs typeface="Arial"/>
                        </a:rPr>
                        <a:t>Гликолевый </a:t>
                      </a:r>
                      <a:r>
                        <a:rPr lang="ru-RU" sz="1650" spc="15" dirty="0" err="1" smtClean="0">
                          <a:latin typeface="Arial"/>
                          <a:cs typeface="Arial"/>
                        </a:rPr>
                        <a:t>Стеарат</a:t>
                      </a:r>
                      <a:r>
                        <a:rPr lang="ru-RU" sz="1650" spc="15" dirty="0" smtClean="0">
                          <a:latin typeface="Arial"/>
                          <a:cs typeface="Arial"/>
                        </a:rPr>
                        <a:t> / </a:t>
                      </a:r>
                      <a:r>
                        <a:rPr lang="ru-RU" sz="1650" spc="15" dirty="0" err="1" smtClean="0">
                          <a:latin typeface="Arial"/>
                          <a:cs typeface="Arial"/>
                        </a:rPr>
                        <a:t>Дистеарат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D0E0CE"/>
                    </a:solidFill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BergaCare</a:t>
                      </a:r>
                      <a:r>
                        <a:rPr sz="1850" b="1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10" dirty="0">
                          <a:latin typeface="Arial"/>
                          <a:cs typeface="Arial"/>
                        </a:rPr>
                        <a:t>EM-HE7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650" spc="20" dirty="0" smtClean="0">
                          <a:latin typeface="Arial"/>
                          <a:cs typeface="Arial"/>
                        </a:rPr>
                        <a:t>ПЭГ-7 </a:t>
                      </a:r>
                      <a:r>
                        <a:rPr lang="uk-UA" sz="1650" spc="2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lang="ru-RU" sz="1650" spc="20" dirty="0" err="1" smtClean="0">
                          <a:latin typeface="Arial"/>
                          <a:cs typeface="Arial"/>
                        </a:rPr>
                        <a:t>лицерил</a:t>
                      </a:r>
                      <a:r>
                        <a:rPr lang="ru-RU" sz="165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50" spc="20" dirty="0" err="1" smtClean="0">
                          <a:latin typeface="Arial"/>
                          <a:cs typeface="Arial"/>
                        </a:rPr>
                        <a:t>Кокоат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A735"/>
                      </a:solidFill>
                      <a:prstDash val="solid"/>
                    </a:lnL>
                    <a:lnR w="12700">
                      <a:solidFill>
                        <a:srgbClr val="4FA735"/>
                      </a:solidFill>
                      <a:prstDash val="solid"/>
                    </a:lnR>
                    <a:lnT w="12700">
                      <a:solidFill>
                        <a:srgbClr val="4FA735"/>
                      </a:solidFill>
                      <a:prstDash val="solid"/>
                    </a:lnT>
                    <a:lnB w="12700">
                      <a:solidFill>
                        <a:srgbClr val="4FA735"/>
                      </a:solidFill>
                      <a:prstDash val="solid"/>
                    </a:lnB>
                    <a:solidFill>
                      <a:srgbClr val="E9F0E8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823200" y="1757679"/>
            <a:ext cx="1320800" cy="124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23200" y="4368800"/>
            <a:ext cx="1320800" cy="2489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40" dirty="0"/>
              <a:t>B</a:t>
            </a:r>
            <a:r>
              <a:rPr dirty="0"/>
              <a:t>e</a:t>
            </a:r>
            <a:r>
              <a:rPr spc="35" dirty="0"/>
              <a:t>r</a:t>
            </a:r>
            <a:r>
              <a:rPr spc="-40" dirty="0"/>
              <a:t>g</a:t>
            </a:r>
            <a:r>
              <a:rPr dirty="0"/>
              <a:t>a</a:t>
            </a:r>
            <a:r>
              <a:rPr spc="-45" dirty="0"/>
              <a:t>C</a:t>
            </a:r>
            <a:r>
              <a:rPr dirty="0"/>
              <a:t>a</a:t>
            </a:r>
            <a:r>
              <a:rPr spc="35" dirty="0"/>
              <a:t>r</a:t>
            </a:r>
            <a:r>
              <a:rPr dirty="0"/>
              <a:t>e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30" dirty="0" smtClean="0">
                <a:solidFill>
                  <a:srgbClr val="0092D2"/>
                </a:solidFill>
              </a:rPr>
              <a:t>Эфиры </a:t>
            </a:r>
            <a:r>
              <a:rPr lang="ru-RU" sz="2400" b="0" i="0" spc="-30" dirty="0">
                <a:solidFill>
                  <a:srgbClr val="0092D2"/>
                </a:solidFill>
              </a:rPr>
              <a:t>жирных кислот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657" y="5459412"/>
            <a:ext cx="650557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7920" algn="ctr">
              <a:lnSpc>
                <a:spcPct val="100000"/>
              </a:lnSpc>
            </a:pPr>
            <a:r>
              <a:rPr lang="ru-RU" sz="1850" b="1" spc="15" dirty="0" smtClean="0">
                <a:latin typeface="Arial"/>
                <a:cs typeface="Arial"/>
              </a:rPr>
              <a:t>И многое другое... </a:t>
            </a:r>
            <a:endParaRPr sz="1850" dirty="0" smtClean="0">
              <a:latin typeface="Arial"/>
              <a:cs typeface="Arial"/>
            </a:endParaRPr>
          </a:p>
          <a:p>
            <a:pPr marL="12700">
              <a:lnSpc>
                <a:spcPts val="2190"/>
              </a:lnSpc>
              <a:spcBef>
                <a:spcPts val="1275"/>
              </a:spcBef>
            </a:pPr>
            <a:r>
              <a:rPr lang="ru-RU" sz="1850" b="1" u="heavy" spc="-10" dirty="0" smtClean="0">
                <a:solidFill>
                  <a:srgbClr val="4FA735"/>
                </a:solidFill>
                <a:latin typeface="Arial"/>
                <a:cs typeface="Arial"/>
              </a:rPr>
              <a:t>Сертифицировано</a:t>
            </a:r>
            <a:r>
              <a:rPr sz="1850" b="1" u="heavy" spc="-10" dirty="0" smtClean="0">
                <a:solidFill>
                  <a:srgbClr val="4FA735"/>
                </a:solidFill>
                <a:latin typeface="Arial"/>
                <a:cs typeface="Arial"/>
              </a:rPr>
              <a:t>:</a:t>
            </a:r>
            <a:endParaRPr sz="1850" dirty="0" smtClean="0">
              <a:latin typeface="Arial"/>
              <a:cs typeface="Arial"/>
            </a:endParaRPr>
          </a:p>
          <a:p>
            <a:pPr marL="12700">
              <a:lnSpc>
                <a:spcPts val="2190"/>
              </a:lnSpc>
            </a:pPr>
            <a:r>
              <a:rPr sz="1850" b="1" spc="-5" dirty="0" smtClean="0">
                <a:solidFill>
                  <a:srgbClr val="4FA735"/>
                </a:solidFill>
                <a:latin typeface="Arial"/>
                <a:cs typeface="Arial"/>
              </a:rPr>
              <a:t>Mass</a:t>
            </a:r>
            <a:r>
              <a:rPr sz="1850" b="1" spc="-180" dirty="0" smtClean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10" dirty="0">
                <a:solidFill>
                  <a:srgbClr val="4FA735"/>
                </a:solidFill>
                <a:latin typeface="Arial"/>
                <a:cs typeface="Arial"/>
              </a:rPr>
              <a:t>Balance</a:t>
            </a:r>
            <a:r>
              <a:rPr sz="1850" b="1" spc="-180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4FA735"/>
                </a:solidFill>
                <a:latin typeface="Arial"/>
                <a:cs typeface="Arial"/>
              </a:rPr>
              <a:t>(MB,</a:t>
            </a:r>
            <a:r>
              <a:rPr sz="1850" b="1" spc="-225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4FA735"/>
                </a:solidFill>
                <a:latin typeface="Arial"/>
                <a:cs typeface="Arial"/>
              </a:rPr>
              <a:t>RSPO);</a:t>
            </a:r>
            <a:r>
              <a:rPr sz="1850" b="1" spc="-165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-15" dirty="0">
                <a:solidFill>
                  <a:srgbClr val="4FA735"/>
                </a:solidFill>
                <a:latin typeface="Arial"/>
                <a:cs typeface="Arial"/>
              </a:rPr>
              <a:t>COSMOS;</a:t>
            </a:r>
            <a:r>
              <a:rPr sz="1850" b="1" spc="-150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5" dirty="0">
                <a:solidFill>
                  <a:srgbClr val="4FA735"/>
                </a:solidFill>
                <a:latin typeface="Arial"/>
                <a:cs typeface="Arial"/>
              </a:rPr>
              <a:t>Halal;</a:t>
            </a:r>
            <a:r>
              <a:rPr sz="1850" b="1" spc="-250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10" dirty="0">
                <a:solidFill>
                  <a:srgbClr val="4FA735"/>
                </a:solidFill>
                <a:latin typeface="Arial"/>
                <a:cs typeface="Arial"/>
              </a:rPr>
              <a:t>Kosher</a:t>
            </a:r>
            <a:r>
              <a:rPr sz="1850" b="1" spc="-195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4FA735"/>
                </a:solidFill>
                <a:latin typeface="Arial"/>
                <a:cs typeface="Arial"/>
              </a:rPr>
              <a:t>…</a:t>
            </a:r>
            <a:endParaRPr sz="1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3040" y="4297679"/>
            <a:ext cx="1330960" cy="1361440"/>
          </a:xfrm>
          <a:custGeom>
            <a:avLst/>
            <a:gdLst/>
            <a:ahLst/>
            <a:cxnLst/>
            <a:rect l="l" t="t" r="r" b="b"/>
            <a:pathLst>
              <a:path w="1330959" h="1361439">
                <a:moveTo>
                  <a:pt x="0" y="1361440"/>
                </a:moveTo>
                <a:lnTo>
                  <a:pt x="1330959" y="1361440"/>
                </a:lnTo>
                <a:lnTo>
                  <a:pt x="1330959" y="0"/>
                </a:lnTo>
                <a:lnTo>
                  <a:pt x="0" y="0"/>
                </a:lnTo>
                <a:lnTo>
                  <a:pt x="0" y="136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3200" y="5608320"/>
            <a:ext cx="1320800" cy="1249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R="311150" algn="r">
              <a:lnSpc>
                <a:spcPct val="100000"/>
              </a:lnSpc>
            </a:pPr>
            <a:r>
              <a:rPr sz="850" spc="15" dirty="0">
                <a:solidFill>
                  <a:srgbClr val="4FA735"/>
                </a:solidFill>
                <a:latin typeface="Calibri"/>
                <a:cs typeface="Calibri"/>
              </a:rPr>
              <a:t>8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0959" y="1991360"/>
            <a:ext cx="142240" cy="1442720"/>
          </a:xfrm>
          <a:custGeom>
            <a:avLst/>
            <a:gdLst/>
            <a:ahLst/>
            <a:cxnLst/>
            <a:rect l="l" t="t" r="r" b="b"/>
            <a:pathLst>
              <a:path w="142240" h="1442720">
                <a:moveTo>
                  <a:pt x="0" y="1442720"/>
                </a:moveTo>
                <a:lnTo>
                  <a:pt x="142240" y="1442720"/>
                </a:lnTo>
                <a:lnTo>
                  <a:pt x="142240" y="0"/>
                </a:lnTo>
                <a:lnTo>
                  <a:pt x="0" y="0"/>
                </a:lnTo>
                <a:lnTo>
                  <a:pt x="0" y="1442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4030"/>
              </p:ext>
            </p:extLst>
          </p:nvPr>
        </p:nvGraphicFramePr>
        <p:xfrm>
          <a:off x="280987" y="2150745"/>
          <a:ext cx="7392860" cy="1887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6398"/>
                <a:gridCol w="3696462"/>
              </a:tblGrid>
              <a:tr h="66865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BergaBest </a:t>
                      </a:r>
                      <a:r>
                        <a:rPr sz="1850" b="1" spc="-30" dirty="0">
                          <a:latin typeface="Arial"/>
                          <a:cs typeface="Arial"/>
                        </a:rPr>
                        <a:t>MCT </a:t>
                      </a:r>
                      <a:r>
                        <a:rPr sz="1850" b="1" spc="-15" dirty="0">
                          <a:latin typeface="Arial"/>
                          <a:cs typeface="Arial"/>
                        </a:rPr>
                        <a:t>Oil</a:t>
                      </a:r>
                      <a:r>
                        <a:rPr sz="1850" b="1" spc="-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60/40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C0DD"/>
                      </a:solidFill>
                      <a:prstDash val="solid"/>
                    </a:lnL>
                    <a:lnR w="12700">
                      <a:solidFill>
                        <a:srgbClr val="53C0DD"/>
                      </a:solidFill>
                      <a:prstDash val="solid"/>
                    </a:lnR>
                    <a:lnT w="12700">
                      <a:solidFill>
                        <a:srgbClr val="53C0DD"/>
                      </a:solidFill>
                      <a:prstDash val="solid"/>
                    </a:lnT>
                    <a:lnB w="12700">
                      <a:solidFill>
                        <a:srgbClr val="53C0DD"/>
                      </a:solidFill>
                      <a:prstDash val="solid"/>
                    </a:lnB>
                    <a:solidFill>
                      <a:srgbClr val="E9F4F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850" spc="-25" dirty="0" err="1" smtClean="0">
                          <a:latin typeface="Arial"/>
                          <a:cs typeface="Arial"/>
                        </a:rPr>
                        <a:t>Каприловый</a:t>
                      </a:r>
                      <a:r>
                        <a:rPr lang="ru-RU" sz="1850" spc="-25" dirty="0" smtClean="0">
                          <a:latin typeface="Arial"/>
                          <a:cs typeface="Arial"/>
                        </a:rPr>
                        <a:t> / </a:t>
                      </a:r>
                      <a:r>
                        <a:rPr lang="ru-RU" sz="1850" spc="-25" dirty="0" err="1" smtClean="0">
                          <a:latin typeface="Arial"/>
                          <a:cs typeface="Arial"/>
                        </a:rPr>
                        <a:t>Каприновый</a:t>
                      </a:r>
                      <a:r>
                        <a:rPr lang="ru-RU" sz="1850" spc="-25" dirty="0" smtClean="0">
                          <a:latin typeface="Arial"/>
                          <a:cs typeface="Arial"/>
                        </a:rPr>
                        <a:t> триглицерид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C0DD"/>
                      </a:solidFill>
                      <a:prstDash val="solid"/>
                    </a:lnL>
                    <a:lnR w="12700">
                      <a:solidFill>
                        <a:srgbClr val="53C0DD"/>
                      </a:solidFill>
                      <a:prstDash val="solid"/>
                    </a:lnR>
                    <a:lnT w="12700">
                      <a:solidFill>
                        <a:srgbClr val="53C0DD"/>
                      </a:solidFill>
                      <a:prstDash val="solid"/>
                    </a:lnT>
                    <a:lnB w="12700">
                      <a:solidFill>
                        <a:srgbClr val="53C0DD"/>
                      </a:solidFill>
                      <a:prstDash val="solid"/>
                    </a:lnB>
                    <a:solidFill>
                      <a:srgbClr val="E9F4F8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BergaBest</a:t>
                      </a:r>
                      <a:r>
                        <a:rPr sz="185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25" dirty="0">
                          <a:latin typeface="Arial"/>
                          <a:cs typeface="Arial"/>
                        </a:rPr>
                        <a:t>PGDE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C0DD"/>
                      </a:solidFill>
                      <a:prstDash val="solid"/>
                    </a:lnL>
                    <a:lnR w="12700">
                      <a:solidFill>
                        <a:srgbClr val="53C0DD"/>
                      </a:solidFill>
                      <a:prstDash val="solid"/>
                    </a:lnR>
                    <a:lnT w="12700">
                      <a:solidFill>
                        <a:srgbClr val="53C0DD"/>
                      </a:solidFill>
                      <a:prstDash val="solid"/>
                    </a:lnT>
                    <a:lnB w="12700">
                      <a:solidFill>
                        <a:srgbClr val="53C0DD"/>
                      </a:solidFill>
                      <a:prstDash val="solid"/>
                    </a:lnB>
                    <a:solidFill>
                      <a:srgbClr val="D1E8F1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821055">
                        <a:lnSpc>
                          <a:spcPts val="2160"/>
                        </a:lnSpc>
                        <a:spcBef>
                          <a:spcPts val="375"/>
                        </a:spcBef>
                      </a:pPr>
                      <a:r>
                        <a:rPr lang="ru-RU" sz="1850" spc="-30" dirty="0" err="1" smtClean="0">
                          <a:latin typeface="Arial"/>
                          <a:cs typeface="Arial"/>
                        </a:rPr>
                        <a:t>Пропиленгликоль</a:t>
                      </a:r>
                      <a:r>
                        <a:rPr lang="ru-RU" sz="185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850" spc="-30" dirty="0" err="1" smtClean="0">
                          <a:latin typeface="Arial"/>
                          <a:cs typeface="Arial"/>
                        </a:rPr>
                        <a:t>дикаприлат</a:t>
                      </a:r>
                      <a:r>
                        <a:rPr lang="ru-RU" sz="1850" spc="-3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1850" spc="-30" dirty="0" err="1" smtClean="0">
                          <a:latin typeface="Arial"/>
                          <a:cs typeface="Arial"/>
                        </a:rPr>
                        <a:t>дикапрат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C0DD"/>
                      </a:solidFill>
                      <a:prstDash val="solid"/>
                    </a:lnL>
                    <a:lnR w="12700">
                      <a:solidFill>
                        <a:srgbClr val="53C0DD"/>
                      </a:solidFill>
                      <a:prstDash val="solid"/>
                    </a:lnR>
                    <a:lnT w="12700">
                      <a:solidFill>
                        <a:srgbClr val="53C0DD"/>
                      </a:solidFill>
                      <a:prstDash val="solid"/>
                    </a:lnT>
                    <a:lnB w="12700">
                      <a:solidFill>
                        <a:srgbClr val="53C0DD"/>
                      </a:solidFill>
                      <a:prstDash val="solid"/>
                    </a:lnB>
                    <a:solidFill>
                      <a:srgbClr val="D1E8F1"/>
                    </a:solidFill>
                  </a:tcPr>
                </a:tc>
              </a:tr>
              <a:tr h="57912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50" b="1" spc="-5" dirty="0">
                          <a:latin typeface="Arial"/>
                          <a:cs typeface="Arial"/>
                        </a:rPr>
                        <a:t>BergaBest</a:t>
                      </a:r>
                      <a:r>
                        <a:rPr sz="185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GS</a:t>
                      </a:r>
                      <a:r>
                        <a:rPr sz="1850" b="1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85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5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5" dirty="0">
                          <a:latin typeface="Arial"/>
                          <a:cs typeface="Arial"/>
                        </a:rPr>
                        <a:t>GS</a:t>
                      </a:r>
                      <a:r>
                        <a:rPr sz="185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-20" dirty="0">
                          <a:latin typeface="Arial"/>
                          <a:cs typeface="Arial"/>
                        </a:rPr>
                        <a:t>SE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C0DD"/>
                      </a:solidFill>
                      <a:prstDash val="solid"/>
                    </a:lnL>
                    <a:lnR w="12700">
                      <a:solidFill>
                        <a:srgbClr val="53C0DD"/>
                      </a:solidFill>
                      <a:prstDash val="solid"/>
                    </a:lnR>
                    <a:lnT w="12700">
                      <a:solidFill>
                        <a:srgbClr val="53C0DD"/>
                      </a:solidFill>
                      <a:prstDash val="solid"/>
                    </a:lnT>
                    <a:lnB w="12700">
                      <a:solidFill>
                        <a:srgbClr val="53C0DD"/>
                      </a:solidFill>
                      <a:prstDash val="solid"/>
                    </a:lnB>
                    <a:solidFill>
                      <a:srgbClr val="E9F4F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850" spc="-20" dirty="0" err="1" smtClean="0">
                          <a:latin typeface="Arial"/>
                          <a:cs typeface="Arial"/>
                        </a:rPr>
                        <a:t>Глицерилстеарат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C0DD"/>
                      </a:solidFill>
                      <a:prstDash val="solid"/>
                    </a:lnL>
                    <a:lnR w="12700">
                      <a:solidFill>
                        <a:srgbClr val="53C0DD"/>
                      </a:solidFill>
                      <a:prstDash val="solid"/>
                    </a:lnR>
                    <a:lnT w="12700">
                      <a:solidFill>
                        <a:srgbClr val="53C0DD"/>
                      </a:solidFill>
                      <a:prstDash val="solid"/>
                    </a:lnT>
                    <a:lnB w="12700">
                      <a:solidFill>
                        <a:srgbClr val="53C0DD"/>
                      </a:solidFill>
                      <a:prstDash val="solid"/>
                    </a:lnB>
                    <a:solidFill>
                      <a:srgbClr val="E9F4F8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823200" y="1757679"/>
            <a:ext cx="1320800" cy="5100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20" dirty="0"/>
              <a:t>BergaBest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ru-RU" sz="2400" b="0" i="0" spc="-30" dirty="0">
                <a:solidFill>
                  <a:srgbClr val="0092D2"/>
                </a:solidFill>
              </a:rPr>
              <a:t>Э</a:t>
            </a:r>
            <a:r>
              <a:rPr lang="ru-RU" sz="2400" b="0" i="0" spc="-30" dirty="0" smtClean="0">
                <a:solidFill>
                  <a:srgbClr val="0092D2"/>
                </a:solidFill>
              </a:rPr>
              <a:t>фиры </a:t>
            </a:r>
            <a:r>
              <a:rPr lang="ru-RU" sz="2400" b="0" i="0" spc="-30" dirty="0">
                <a:solidFill>
                  <a:srgbClr val="0092D2"/>
                </a:solidFill>
              </a:rPr>
              <a:t>жирных кислот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47662" y="4192396"/>
            <a:ext cx="650557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7920" algn="ctr">
              <a:lnSpc>
                <a:spcPct val="100000"/>
              </a:lnSpc>
            </a:pPr>
            <a:r>
              <a:rPr lang="ru-RU" sz="1850" b="1" spc="15" dirty="0" smtClean="0">
                <a:latin typeface="Arial"/>
                <a:cs typeface="Arial"/>
              </a:rPr>
              <a:t>И многое другое... </a:t>
            </a:r>
            <a:endParaRPr sz="1850" dirty="0" smtClean="0">
              <a:latin typeface="Arial"/>
              <a:cs typeface="Arial"/>
            </a:endParaRPr>
          </a:p>
          <a:p>
            <a:pPr marL="12700">
              <a:lnSpc>
                <a:spcPts val="2190"/>
              </a:lnSpc>
              <a:spcBef>
                <a:spcPts val="1275"/>
              </a:spcBef>
            </a:pPr>
            <a:r>
              <a:rPr lang="ru-RU" sz="1850" b="1" u="heavy" spc="-10" dirty="0" smtClean="0">
                <a:solidFill>
                  <a:srgbClr val="4FA735"/>
                </a:solidFill>
                <a:latin typeface="Arial"/>
                <a:cs typeface="Arial"/>
              </a:rPr>
              <a:t>Сертифицировано</a:t>
            </a:r>
            <a:r>
              <a:rPr sz="1850" b="1" u="heavy" spc="-10" dirty="0" smtClean="0">
                <a:solidFill>
                  <a:srgbClr val="4FA735"/>
                </a:solidFill>
                <a:latin typeface="Arial"/>
                <a:cs typeface="Arial"/>
              </a:rPr>
              <a:t>:</a:t>
            </a:r>
            <a:endParaRPr sz="1850" dirty="0" smtClean="0">
              <a:latin typeface="Arial"/>
              <a:cs typeface="Arial"/>
            </a:endParaRPr>
          </a:p>
          <a:p>
            <a:pPr marL="12700">
              <a:lnSpc>
                <a:spcPts val="2190"/>
              </a:lnSpc>
            </a:pPr>
            <a:r>
              <a:rPr sz="1850" b="1" spc="-5" dirty="0" smtClean="0">
                <a:solidFill>
                  <a:srgbClr val="4FA735"/>
                </a:solidFill>
                <a:latin typeface="Arial"/>
                <a:cs typeface="Arial"/>
              </a:rPr>
              <a:t>Mass</a:t>
            </a:r>
            <a:r>
              <a:rPr sz="1850" b="1" spc="-180" dirty="0" smtClean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10" dirty="0">
                <a:solidFill>
                  <a:srgbClr val="4FA735"/>
                </a:solidFill>
                <a:latin typeface="Arial"/>
                <a:cs typeface="Arial"/>
              </a:rPr>
              <a:t>Balance</a:t>
            </a:r>
            <a:r>
              <a:rPr sz="1850" b="1" spc="-180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4FA735"/>
                </a:solidFill>
                <a:latin typeface="Arial"/>
                <a:cs typeface="Arial"/>
              </a:rPr>
              <a:t>(MB,</a:t>
            </a:r>
            <a:r>
              <a:rPr sz="1850" b="1" spc="-225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4FA735"/>
                </a:solidFill>
                <a:latin typeface="Arial"/>
                <a:cs typeface="Arial"/>
              </a:rPr>
              <a:t>RSPO);</a:t>
            </a:r>
            <a:r>
              <a:rPr sz="1850" b="1" spc="-165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-15" dirty="0">
                <a:solidFill>
                  <a:srgbClr val="4FA735"/>
                </a:solidFill>
                <a:latin typeface="Arial"/>
                <a:cs typeface="Arial"/>
              </a:rPr>
              <a:t>COSMOS;</a:t>
            </a:r>
            <a:r>
              <a:rPr sz="1850" b="1" spc="-150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5" dirty="0">
                <a:solidFill>
                  <a:srgbClr val="4FA735"/>
                </a:solidFill>
                <a:latin typeface="Arial"/>
                <a:cs typeface="Arial"/>
              </a:rPr>
              <a:t>Halal;</a:t>
            </a:r>
            <a:r>
              <a:rPr sz="1850" b="1" spc="-250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10" dirty="0">
                <a:solidFill>
                  <a:srgbClr val="4FA735"/>
                </a:solidFill>
                <a:latin typeface="Arial"/>
                <a:cs typeface="Arial"/>
              </a:rPr>
              <a:t>Kosher</a:t>
            </a:r>
            <a:r>
              <a:rPr sz="1850" b="1" spc="-195" dirty="0">
                <a:solidFill>
                  <a:srgbClr val="4FA735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4FA735"/>
                </a:solidFill>
                <a:latin typeface="Arial"/>
                <a:cs typeface="Arial"/>
              </a:rPr>
              <a:t>…</a:t>
            </a:r>
            <a:endParaRPr sz="1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6900"/>
            <a:ext cx="9144000" cy="5151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95497"/>
            <a:ext cx="2865120" cy="476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19424" y="5748972"/>
            <a:ext cx="3838575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50" b="1" spc="-5" dirty="0">
                <a:latin typeface="Arial"/>
                <a:cs typeface="Arial"/>
              </a:rPr>
              <a:t>BergaSom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1905"/>
              </a:lnSpc>
            </a:pPr>
            <a:r>
              <a:rPr lang="ru-RU" sz="1650" spc="25" dirty="0">
                <a:latin typeface="Arial"/>
                <a:cs typeface="Arial"/>
              </a:rPr>
              <a:t>Фракционированные фосфолипиды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24812" y="2097659"/>
            <a:ext cx="7609587" cy="1395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2595">
              <a:lnSpc>
                <a:spcPts val="2145"/>
              </a:lnSpc>
            </a:pPr>
            <a:r>
              <a:rPr spc="-5" dirty="0"/>
              <a:t>BergaMuls </a:t>
            </a:r>
            <a:r>
              <a:rPr spc="-20" dirty="0"/>
              <a:t>ET</a:t>
            </a:r>
            <a:r>
              <a:rPr spc="-395" dirty="0"/>
              <a:t> </a:t>
            </a:r>
            <a:r>
              <a:rPr spc="-5" dirty="0"/>
              <a:t>1</a:t>
            </a:r>
          </a:p>
          <a:p>
            <a:pPr marL="442595">
              <a:lnSpc>
                <a:spcPts val="1905"/>
              </a:lnSpc>
            </a:pPr>
            <a:r>
              <a:rPr lang="ru-RU" sz="1650" b="0" spc="-15" dirty="0"/>
              <a:t>Растительный эмульгатор с </a:t>
            </a:r>
            <a:r>
              <a:rPr lang="ru-RU" sz="1650" b="0" spc="-15" dirty="0" smtClean="0"/>
              <a:t>загущающими и </a:t>
            </a:r>
            <a:r>
              <a:rPr lang="ru-RU" sz="1650" b="0" spc="-15" dirty="0"/>
              <a:t>увлажняющими свойствами</a:t>
            </a:r>
            <a:endParaRPr sz="1700" dirty="0">
              <a:latin typeface="Times New Roman"/>
              <a:cs typeface="Times New Roman"/>
            </a:endParaRPr>
          </a:p>
          <a:p>
            <a:pPr marL="429895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421765">
              <a:lnSpc>
                <a:spcPts val="2145"/>
              </a:lnSpc>
            </a:pPr>
            <a:r>
              <a:rPr spc="-5" dirty="0"/>
              <a:t>BergaCare</a:t>
            </a:r>
            <a:r>
              <a:rPr spc="-210" dirty="0"/>
              <a:t> </a:t>
            </a:r>
            <a:r>
              <a:rPr spc="-5" dirty="0"/>
              <a:t>FG</a:t>
            </a:r>
            <a:r>
              <a:rPr spc="-235" dirty="0"/>
              <a:t> </a:t>
            </a:r>
            <a:r>
              <a:rPr spc="-5" dirty="0"/>
              <a:t>5</a:t>
            </a:r>
          </a:p>
          <a:p>
            <a:pPr marL="1421765">
              <a:lnSpc>
                <a:spcPts val="1905"/>
              </a:lnSpc>
            </a:pPr>
            <a:r>
              <a:rPr lang="ru-RU" sz="1650" b="0" spc="-5" dirty="0"/>
              <a:t>Природная альтернатива силикону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1094" y="4410964"/>
            <a:ext cx="5699506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50" b="1" dirty="0">
                <a:latin typeface="Arial"/>
                <a:cs typeface="Arial"/>
              </a:rPr>
              <a:t>BergaSoft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1905"/>
              </a:lnSpc>
            </a:pPr>
            <a:r>
              <a:rPr lang="ru-RU" sz="1650" spc="-15" dirty="0" smtClean="0">
                <a:latin typeface="Arial"/>
                <a:cs typeface="Arial"/>
              </a:rPr>
              <a:t>Мягкие, </a:t>
            </a:r>
            <a:r>
              <a:rPr lang="ru-RU" sz="1650" spc="-15" dirty="0">
                <a:latin typeface="Arial"/>
                <a:cs typeface="Arial"/>
              </a:rPr>
              <a:t>не содержащие </a:t>
            </a:r>
            <a:r>
              <a:rPr lang="ru-RU" sz="1650" spc="-15" dirty="0" smtClean="0">
                <a:latin typeface="Arial"/>
                <a:cs typeface="Arial"/>
              </a:rPr>
              <a:t>сульфатов </a:t>
            </a:r>
            <a:r>
              <a:rPr lang="ru-RU" sz="1650" spc="-15" dirty="0" err="1" smtClean="0">
                <a:latin typeface="Arial"/>
                <a:cs typeface="Arial"/>
              </a:rPr>
              <a:t>сурфактантв</a:t>
            </a:r>
            <a:r>
              <a:rPr lang="ru-RU" sz="1650" spc="-15" dirty="0" smtClean="0">
                <a:latin typeface="Arial"/>
                <a:cs typeface="Arial"/>
              </a:rPr>
              <a:t> растительного происхождения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359" y="1971039"/>
            <a:ext cx="782320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280" y="1965960"/>
            <a:ext cx="793115" cy="803275"/>
          </a:xfrm>
          <a:custGeom>
            <a:avLst/>
            <a:gdLst/>
            <a:ahLst/>
            <a:cxnLst/>
            <a:rect l="l" t="t" r="r" b="b"/>
            <a:pathLst>
              <a:path w="793115" h="803275">
                <a:moveTo>
                  <a:pt x="135382" y="0"/>
                </a:moveTo>
                <a:lnTo>
                  <a:pt x="657415" y="0"/>
                </a:lnTo>
                <a:lnTo>
                  <a:pt x="684364" y="2920"/>
                </a:lnTo>
                <a:lnTo>
                  <a:pt x="733031" y="23113"/>
                </a:lnTo>
                <a:lnTo>
                  <a:pt x="769721" y="59816"/>
                </a:lnTo>
                <a:lnTo>
                  <a:pt x="789940" y="108457"/>
                </a:lnTo>
                <a:lnTo>
                  <a:pt x="792797" y="135381"/>
                </a:lnTo>
                <a:lnTo>
                  <a:pt x="792797" y="667765"/>
                </a:lnTo>
                <a:lnTo>
                  <a:pt x="782104" y="720216"/>
                </a:lnTo>
                <a:lnTo>
                  <a:pt x="753224" y="763142"/>
                </a:lnTo>
                <a:lnTo>
                  <a:pt x="709904" y="791972"/>
                </a:lnTo>
                <a:lnTo>
                  <a:pt x="657415" y="802766"/>
                </a:lnTo>
                <a:lnTo>
                  <a:pt x="135382" y="802766"/>
                </a:lnTo>
                <a:lnTo>
                  <a:pt x="82892" y="791972"/>
                </a:lnTo>
                <a:lnTo>
                  <a:pt x="39979" y="763142"/>
                </a:lnTo>
                <a:lnTo>
                  <a:pt x="10693" y="720216"/>
                </a:lnTo>
                <a:lnTo>
                  <a:pt x="0" y="667765"/>
                </a:lnTo>
                <a:lnTo>
                  <a:pt x="0" y="135381"/>
                </a:lnTo>
                <a:lnTo>
                  <a:pt x="10680" y="82930"/>
                </a:lnTo>
                <a:lnTo>
                  <a:pt x="39979" y="40004"/>
                </a:lnTo>
                <a:lnTo>
                  <a:pt x="82892" y="10667"/>
                </a:lnTo>
                <a:lnTo>
                  <a:pt x="135382" y="0"/>
                </a:lnTo>
                <a:close/>
              </a:path>
            </a:pathLst>
          </a:custGeom>
          <a:ln w="10170">
            <a:solidFill>
              <a:srgbClr val="009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2560" y="2976879"/>
            <a:ext cx="822960" cy="81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7480" y="2971800"/>
            <a:ext cx="833755" cy="822960"/>
          </a:xfrm>
          <a:custGeom>
            <a:avLst/>
            <a:gdLst/>
            <a:ahLst/>
            <a:cxnLst/>
            <a:rect l="l" t="t" r="r" b="b"/>
            <a:pathLst>
              <a:path w="833755" h="822960">
                <a:moveTo>
                  <a:pt x="140588" y="0"/>
                </a:moveTo>
                <a:lnTo>
                  <a:pt x="693165" y="0"/>
                </a:lnTo>
                <a:lnTo>
                  <a:pt x="721232" y="2794"/>
                </a:lnTo>
                <a:lnTo>
                  <a:pt x="771525" y="23875"/>
                </a:lnTo>
                <a:lnTo>
                  <a:pt x="809370" y="62229"/>
                </a:lnTo>
                <a:lnTo>
                  <a:pt x="830452" y="112395"/>
                </a:lnTo>
                <a:lnTo>
                  <a:pt x="833246" y="140588"/>
                </a:lnTo>
                <a:lnTo>
                  <a:pt x="833246" y="682751"/>
                </a:lnTo>
                <a:lnTo>
                  <a:pt x="822197" y="737362"/>
                </a:lnTo>
                <a:lnTo>
                  <a:pt x="792099" y="781812"/>
                </a:lnTo>
                <a:lnTo>
                  <a:pt x="747649" y="811911"/>
                </a:lnTo>
                <a:lnTo>
                  <a:pt x="693165" y="822960"/>
                </a:lnTo>
                <a:lnTo>
                  <a:pt x="140588" y="822960"/>
                </a:lnTo>
                <a:lnTo>
                  <a:pt x="86106" y="811911"/>
                </a:lnTo>
                <a:lnTo>
                  <a:pt x="41147" y="781812"/>
                </a:lnTo>
                <a:lnTo>
                  <a:pt x="11048" y="737362"/>
                </a:lnTo>
                <a:lnTo>
                  <a:pt x="0" y="682751"/>
                </a:lnTo>
                <a:lnTo>
                  <a:pt x="0" y="140588"/>
                </a:lnTo>
                <a:lnTo>
                  <a:pt x="11048" y="86105"/>
                </a:lnTo>
                <a:lnTo>
                  <a:pt x="41147" y="41148"/>
                </a:lnTo>
                <a:lnTo>
                  <a:pt x="86106" y="11049"/>
                </a:lnTo>
                <a:lnTo>
                  <a:pt x="140588" y="0"/>
                </a:lnTo>
                <a:close/>
              </a:path>
            </a:pathLst>
          </a:custGeom>
          <a:ln w="10170">
            <a:solidFill>
              <a:srgbClr val="009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7662" y="751459"/>
            <a:ext cx="84486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lang="ru-RU" spc="-5" dirty="0"/>
              <a:t>Поставщик </a:t>
            </a:r>
            <a:r>
              <a:rPr lang="ru-RU" spc="-5" dirty="0" smtClean="0"/>
              <a:t>решений</a:t>
            </a:r>
            <a:br>
              <a:rPr lang="ru-RU" spc="-5" dirty="0" smtClean="0"/>
            </a:br>
            <a:r>
              <a:rPr lang="ru-RU" sz="2400" b="0" i="0" spc="-5" dirty="0" smtClean="0">
                <a:solidFill>
                  <a:srgbClr val="0092D2"/>
                </a:solidFill>
              </a:rPr>
              <a:t>Новейшие </a:t>
            </a:r>
            <a:r>
              <a:rPr lang="ru-RU" sz="2400" b="0" i="0" spc="-5" dirty="0">
                <a:solidFill>
                  <a:srgbClr val="0092D2"/>
                </a:solidFill>
              </a:rPr>
              <a:t>продукты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62479" y="4226559"/>
            <a:ext cx="792480" cy="782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4221479"/>
            <a:ext cx="803275" cy="793115"/>
          </a:xfrm>
          <a:custGeom>
            <a:avLst/>
            <a:gdLst/>
            <a:ahLst/>
            <a:cxnLst/>
            <a:rect l="l" t="t" r="r" b="b"/>
            <a:pathLst>
              <a:path w="803275" h="793114">
                <a:moveTo>
                  <a:pt x="135381" y="0"/>
                </a:moveTo>
                <a:lnTo>
                  <a:pt x="667766" y="0"/>
                </a:lnTo>
                <a:lnTo>
                  <a:pt x="694689" y="2921"/>
                </a:lnTo>
                <a:lnTo>
                  <a:pt x="742950" y="23114"/>
                </a:lnTo>
                <a:lnTo>
                  <a:pt x="779652" y="59817"/>
                </a:lnTo>
                <a:lnTo>
                  <a:pt x="799845" y="108458"/>
                </a:lnTo>
                <a:lnTo>
                  <a:pt x="802767" y="135382"/>
                </a:lnTo>
                <a:lnTo>
                  <a:pt x="802767" y="657352"/>
                </a:lnTo>
                <a:lnTo>
                  <a:pt x="791972" y="709930"/>
                </a:lnTo>
                <a:lnTo>
                  <a:pt x="763143" y="753237"/>
                </a:lnTo>
                <a:lnTo>
                  <a:pt x="720217" y="782066"/>
                </a:lnTo>
                <a:lnTo>
                  <a:pt x="667766" y="792734"/>
                </a:lnTo>
                <a:lnTo>
                  <a:pt x="135381" y="792734"/>
                </a:lnTo>
                <a:lnTo>
                  <a:pt x="82931" y="782066"/>
                </a:lnTo>
                <a:lnTo>
                  <a:pt x="40005" y="753237"/>
                </a:lnTo>
                <a:lnTo>
                  <a:pt x="10668" y="709930"/>
                </a:lnTo>
                <a:lnTo>
                  <a:pt x="0" y="657352"/>
                </a:lnTo>
                <a:lnTo>
                  <a:pt x="0" y="135382"/>
                </a:lnTo>
                <a:lnTo>
                  <a:pt x="10668" y="82931"/>
                </a:lnTo>
                <a:lnTo>
                  <a:pt x="40005" y="40005"/>
                </a:lnTo>
                <a:lnTo>
                  <a:pt x="82931" y="10668"/>
                </a:lnTo>
                <a:lnTo>
                  <a:pt x="135381" y="0"/>
                </a:lnTo>
                <a:close/>
              </a:path>
            </a:pathLst>
          </a:custGeom>
          <a:ln w="10170">
            <a:solidFill>
              <a:srgbClr val="009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4560" y="5547359"/>
            <a:ext cx="772159" cy="812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9479" y="5542279"/>
            <a:ext cx="782955" cy="822960"/>
          </a:xfrm>
          <a:custGeom>
            <a:avLst/>
            <a:gdLst/>
            <a:ahLst/>
            <a:cxnLst/>
            <a:rect l="l" t="t" r="r" b="b"/>
            <a:pathLst>
              <a:path w="782955" h="822960">
                <a:moveTo>
                  <a:pt x="133731" y="0"/>
                </a:moveTo>
                <a:lnTo>
                  <a:pt x="649096" y="0"/>
                </a:lnTo>
                <a:lnTo>
                  <a:pt x="675639" y="2921"/>
                </a:lnTo>
                <a:lnTo>
                  <a:pt x="723519" y="23114"/>
                </a:lnTo>
                <a:lnTo>
                  <a:pt x="759840" y="59385"/>
                </a:lnTo>
                <a:lnTo>
                  <a:pt x="779652" y="107264"/>
                </a:lnTo>
                <a:lnTo>
                  <a:pt x="782446" y="133794"/>
                </a:lnTo>
                <a:lnTo>
                  <a:pt x="782446" y="689559"/>
                </a:lnTo>
                <a:lnTo>
                  <a:pt x="772159" y="741260"/>
                </a:lnTo>
                <a:lnTo>
                  <a:pt x="743331" y="783780"/>
                </a:lnTo>
                <a:lnTo>
                  <a:pt x="700786" y="812673"/>
                </a:lnTo>
                <a:lnTo>
                  <a:pt x="649096" y="822960"/>
                </a:lnTo>
                <a:lnTo>
                  <a:pt x="133731" y="822960"/>
                </a:lnTo>
                <a:lnTo>
                  <a:pt x="82042" y="812673"/>
                </a:lnTo>
                <a:lnTo>
                  <a:pt x="39115" y="783780"/>
                </a:lnTo>
                <a:lnTo>
                  <a:pt x="10668" y="741286"/>
                </a:lnTo>
                <a:lnTo>
                  <a:pt x="0" y="689559"/>
                </a:lnTo>
                <a:lnTo>
                  <a:pt x="0" y="133794"/>
                </a:lnTo>
                <a:lnTo>
                  <a:pt x="10668" y="82067"/>
                </a:lnTo>
                <a:lnTo>
                  <a:pt x="39115" y="39116"/>
                </a:lnTo>
                <a:lnTo>
                  <a:pt x="82042" y="10668"/>
                </a:lnTo>
                <a:lnTo>
                  <a:pt x="133731" y="0"/>
                </a:lnTo>
                <a:close/>
              </a:path>
            </a:pathLst>
          </a:custGeom>
          <a:ln w="10170">
            <a:solidFill>
              <a:srgbClr val="009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1151</Words>
  <Application>Microsoft Office PowerPoint</Application>
  <PresentationFormat>Экран (4:3)</PresentationFormat>
  <Paragraphs>503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Berg + Schmidt Группа компаний</vt:lpstr>
      <vt:lpstr>Презентация PowerPoint</vt:lpstr>
      <vt:lpstr>Berg + Schmidt Корпоративная философия</vt:lpstr>
      <vt:lpstr>Berg + Schmidt Технологический центр вблизи Гамбурга</vt:lpstr>
      <vt:lpstr>Berg + Schmidt Основной портфель</vt:lpstr>
      <vt:lpstr>BergaCare Эфиры жирных кислот</vt:lpstr>
      <vt:lpstr>BergaBest Эфиры жирных кислот</vt:lpstr>
      <vt:lpstr>Поставщик решений Новейшие продукты</vt:lpstr>
      <vt:lpstr>Поставщик решений Новейшие продукты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BergaSoft range Современные поверхностно-активные вещества</vt:lpstr>
      <vt:lpstr>BergaCare FG 5 Натуральная альтернатива силикону</vt:lpstr>
      <vt:lpstr>BergaCare FG 5 Натуральная альтернатива силикону</vt:lpstr>
      <vt:lpstr>BergaCare SB range Масло Ши</vt:lpstr>
      <vt:lpstr>BergaCare SB range Масло Ши</vt:lpstr>
      <vt:lpstr>BergaSom  Фракционированные фосфолипиды</vt:lpstr>
      <vt:lpstr>BergaMuls ET 1 Натуральные волокна для эмульгирования и загущения</vt:lpstr>
      <vt:lpstr>BergaMuls ET 1 Натуральные волокна для эмульгирования и загущения</vt:lpstr>
      <vt:lpstr>BergaMuls ET 1 Натуральные волокна для эмульгирования и загущения</vt:lpstr>
      <vt:lpstr>BergaMuls ET 1 Натуральные волокна для эмульгирования и загущения</vt:lpstr>
      <vt:lpstr>BergaMuls ET 1 Натуральные волокна для эмульгирования и загущения</vt:lpstr>
      <vt:lpstr>BergaMuls ET 1 Натуральные волокна для эмульгирования и загущения</vt:lpstr>
      <vt:lpstr>BergaMuls ET 1 Натуральные волокна для эмульгирования и загущения</vt:lpstr>
      <vt:lpstr>GlyAcid® Гликолевая кислота высокой чистоты</vt:lpstr>
      <vt:lpstr>BergaScrub Экологические и экономические отшелушивающие бусины</vt:lpstr>
      <vt:lpstr>BergaCare SmartLipids Передовая технология системы доставки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folechowski</dc:creator>
  <cp:lastModifiedBy>Илья Глушнев</cp:lastModifiedBy>
  <cp:revision>79</cp:revision>
  <dcterms:created xsi:type="dcterms:W3CDTF">2017-08-31T05:47:10Z</dcterms:created>
  <dcterms:modified xsi:type="dcterms:W3CDTF">2017-09-15T11:47:15Z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2017-08-31T00:00:00Z</vt:filetime>
  </property>
</Properties>
</file>