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7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48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956" r:id="rId2"/>
  </p:sldMasterIdLst>
  <p:notesMasterIdLst>
    <p:notesMasterId r:id="rId52"/>
  </p:notesMasterIdLst>
  <p:handoutMasterIdLst>
    <p:handoutMasterId r:id="rId53"/>
  </p:handoutMasterIdLst>
  <p:sldIdLst>
    <p:sldId id="859" r:id="rId3"/>
    <p:sldId id="748" r:id="rId4"/>
    <p:sldId id="929" r:id="rId5"/>
    <p:sldId id="853" r:id="rId6"/>
    <p:sldId id="857" r:id="rId7"/>
    <p:sldId id="858" r:id="rId8"/>
    <p:sldId id="930" r:id="rId9"/>
    <p:sldId id="932" r:id="rId10"/>
    <p:sldId id="933" r:id="rId11"/>
    <p:sldId id="914" r:id="rId12"/>
    <p:sldId id="915" r:id="rId13"/>
    <p:sldId id="916" r:id="rId14"/>
    <p:sldId id="918" r:id="rId15"/>
    <p:sldId id="921" r:id="rId16"/>
    <p:sldId id="922" r:id="rId17"/>
    <p:sldId id="923" r:id="rId18"/>
    <p:sldId id="747" r:id="rId19"/>
    <p:sldId id="924" r:id="rId20"/>
    <p:sldId id="935" r:id="rId21"/>
    <p:sldId id="753" r:id="rId22"/>
    <p:sldId id="937" r:id="rId23"/>
    <p:sldId id="786" r:id="rId24"/>
    <p:sldId id="938" r:id="rId25"/>
    <p:sldId id="788" r:id="rId26"/>
    <p:sldId id="939" r:id="rId27"/>
    <p:sldId id="925" r:id="rId28"/>
    <p:sldId id="940" r:id="rId29"/>
    <p:sldId id="926" r:id="rId30"/>
    <p:sldId id="927" r:id="rId31"/>
    <p:sldId id="928" r:id="rId32"/>
    <p:sldId id="941" r:id="rId33"/>
    <p:sldId id="942" r:id="rId34"/>
    <p:sldId id="943" r:id="rId35"/>
    <p:sldId id="944" r:id="rId36"/>
    <p:sldId id="945" r:id="rId37"/>
    <p:sldId id="946" r:id="rId38"/>
    <p:sldId id="947" r:id="rId39"/>
    <p:sldId id="755" r:id="rId40"/>
    <p:sldId id="949" r:id="rId41"/>
    <p:sldId id="762" r:id="rId42"/>
    <p:sldId id="950" r:id="rId43"/>
    <p:sldId id="951" r:id="rId44"/>
    <p:sldId id="833" r:id="rId45"/>
    <p:sldId id="835" r:id="rId46"/>
    <p:sldId id="850" r:id="rId47"/>
    <p:sldId id="851" r:id="rId48"/>
    <p:sldId id="852" r:id="rId49"/>
    <p:sldId id="953" r:id="rId50"/>
    <p:sldId id="954" r:id="rId51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rgbClr val="000080"/>
        </a:solidFill>
        <a:latin typeface="Century Gothic" panose="020B0502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16">
          <p15:clr>
            <a:srgbClr val="A4A3A4"/>
          </p15:clr>
        </p15:guide>
        <p15:guide id="2" orient="horz" pos="704">
          <p15:clr>
            <a:srgbClr val="A4A3A4"/>
          </p15:clr>
        </p15:guide>
        <p15:guide id="3" orient="horz">
          <p15:clr>
            <a:srgbClr val="A4A3A4"/>
          </p15:clr>
        </p15:guide>
        <p15:guide id="4" pos="5759">
          <p15:clr>
            <a:srgbClr val="A4A3A4"/>
          </p15:clr>
        </p15:guide>
        <p15:guide id="5" pos="535">
          <p15:clr>
            <a:srgbClr val="A4A3A4"/>
          </p15:clr>
        </p15:guide>
        <p15:guide id="6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000080"/>
    <a:srgbClr val="006600"/>
    <a:srgbClr val="009900"/>
    <a:srgbClr val="9155B3"/>
    <a:srgbClr val="9900CC"/>
    <a:srgbClr val="CC99FF"/>
    <a:srgbClr val="E2CCFF"/>
    <a:srgbClr val="FF33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37" autoAdjust="0"/>
  </p:normalViewPr>
  <p:slideViewPr>
    <p:cSldViewPr snapToGrid="0">
      <p:cViewPr varScale="1">
        <p:scale>
          <a:sx n="86" d="100"/>
          <a:sy n="86" d="100"/>
        </p:scale>
        <p:origin x="912" y="108"/>
      </p:cViewPr>
      <p:guideLst>
        <p:guide orient="horz" pos="616"/>
        <p:guide orient="horz" pos="704"/>
        <p:guide orient="horz"/>
        <p:guide pos="5759"/>
        <p:guide pos="535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682" y="-10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Office\BROCHURES\BENEO\HELPFUL%20FILES\Data-InutecSP1-Interaction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Office\BROCHURES\BENEO\HELPFUL%20FILES\Data-InutecSP1-Interaction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-dc\Office\BROCHURES\Beneo\PRODUCTS\INUTEC\Inutec%20SP1\Bakcground\Data-InutecSP1-Interactions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Office\LABO\R&amp;D\Finished\EMULSIFIERS_SOLUBILIZERS\Inutec%20SP1\G220-SP1-droplets'%20sizes\220A+B+C-Report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Office\LABO\R&amp;D\Finished\EMULSIFIERS_SOLUBILIZERS\Inutec%20SP1\G220-SP1-droplets'%20sizes\220A+B+C-Report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\Office\LABO\R&amp;D\Finished\EMULSIFIERS_SOLUBILIZERS\Inutec%20SP1\G220-SP1-droplets'%20sizes\220A+B+C-Report.xls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9900"/>
            </a:solidFill>
          </c:spPr>
          <c:invertIfNegative val="0"/>
          <c:cat>
            <c:strRef>
              <c:f>Data!$A$27:$A$31</c:f>
              <c:strCache>
                <c:ptCount val="5"/>
                <c:pt idx="0">
                  <c:v>None</c:v>
                </c:pt>
                <c:pt idx="1">
                  <c:v>Polyglyceryl-10 Laurate 
HLB=18</c:v>
                </c:pt>
                <c:pt idx="2">
                  <c:v>Sucrose Laurate
HLB=16</c:v>
                </c:pt>
                <c:pt idx="3">
                  <c:v>Sorbitan Stearate
HLB=4.7</c:v>
                </c:pt>
                <c:pt idx="4">
                  <c:v>Cetearyl Glucoside
HLB=8</c:v>
                </c:pt>
              </c:strCache>
            </c:strRef>
          </c:cat>
          <c:val>
            <c:numRef>
              <c:f>Data!$B$27:$B$31</c:f>
              <c:numCache>
                <c:formatCode>General</c:formatCode>
                <c:ptCount val="5"/>
                <c:pt idx="0">
                  <c:v>4500</c:v>
                </c:pt>
                <c:pt idx="1">
                  <c:v>7000</c:v>
                </c:pt>
                <c:pt idx="2">
                  <c:v>25000</c:v>
                </c:pt>
                <c:pt idx="3">
                  <c:v>30000</c:v>
                </c:pt>
                <c:pt idx="4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8B-4971-A435-E7E8DEC72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171328"/>
        <c:axId val="133120000"/>
        <c:axId val="0"/>
      </c:bar3DChart>
      <c:catAx>
        <c:axId val="121171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133120000"/>
        <c:crosses val="autoZero"/>
        <c:auto val="1"/>
        <c:lblAlgn val="ctr"/>
        <c:lblOffset val="100"/>
        <c:noMultiLvlLbl val="0"/>
      </c:catAx>
      <c:valAx>
        <c:axId val="1331200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400" dirty="0">
                    <a:solidFill>
                      <a:srgbClr val="000080"/>
                    </a:solidFill>
                  </a:rPr>
                  <a:t>Вязкость</a:t>
                </a:r>
                <a:r>
                  <a:rPr lang="nl-BE" sz="1400" dirty="0">
                    <a:solidFill>
                      <a:srgbClr val="000080"/>
                    </a:solidFill>
                  </a:rPr>
                  <a:t> 25°C, </a:t>
                </a:r>
                <a:r>
                  <a:rPr lang="ru-RU" sz="1400" dirty="0">
                    <a:solidFill>
                      <a:srgbClr val="000080"/>
                    </a:solidFill>
                  </a:rPr>
                  <a:t>шпиндель</a:t>
                </a:r>
                <a:r>
                  <a:rPr lang="nl-BE" sz="1400" dirty="0">
                    <a:solidFill>
                      <a:srgbClr val="000080"/>
                    </a:solidFill>
                  </a:rPr>
                  <a:t> D, </a:t>
                </a:r>
                <a:endParaRPr lang="ru-RU" sz="1400" dirty="0">
                  <a:solidFill>
                    <a:srgbClr val="000080"/>
                  </a:solidFill>
                </a:endParaRPr>
              </a:p>
              <a:p>
                <a:pPr>
                  <a:defRPr/>
                </a:pPr>
                <a:r>
                  <a:rPr lang="nl-BE" sz="1400" dirty="0">
                    <a:solidFill>
                      <a:srgbClr val="000080"/>
                    </a:solidFill>
                  </a:rPr>
                  <a:t>12 rpm (mPa*s)</a:t>
                </a:r>
              </a:p>
            </c:rich>
          </c:tx>
          <c:layout>
            <c:manualLayout>
              <c:xMode val="edge"/>
              <c:yMode val="edge"/>
              <c:x val="2.1213503353227893E-2"/>
              <c:y val="0.1455699672538598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12117132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9900"/>
            </a:solidFill>
          </c:spPr>
          <c:invertIfNegative val="0"/>
          <c:cat>
            <c:strRef>
              <c:f>Data!$A$19:$A$22</c:f>
              <c:strCache>
                <c:ptCount val="4"/>
                <c:pt idx="0">
                  <c:v>Cetearyl Alcohol - 0%</c:v>
                </c:pt>
                <c:pt idx="1">
                  <c:v>Cetearyl Alcohol - 2%</c:v>
                </c:pt>
                <c:pt idx="2">
                  <c:v>Cetearyl Alcohol - 3%</c:v>
                </c:pt>
                <c:pt idx="3">
                  <c:v>Cetearyl Alcohol - 4%</c:v>
                </c:pt>
              </c:strCache>
            </c:strRef>
          </c:cat>
          <c:val>
            <c:numRef>
              <c:f>Data!$B$19:$B$22</c:f>
              <c:numCache>
                <c:formatCode>General</c:formatCode>
                <c:ptCount val="4"/>
                <c:pt idx="0">
                  <c:v>300</c:v>
                </c:pt>
                <c:pt idx="1">
                  <c:v>12000</c:v>
                </c:pt>
                <c:pt idx="2">
                  <c:v>15000</c:v>
                </c:pt>
                <c:pt idx="3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E3-42EA-B8E2-79C49E3D6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927104"/>
        <c:axId val="162890880"/>
        <c:axId val="0"/>
      </c:bar3DChart>
      <c:catAx>
        <c:axId val="160927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162890880"/>
        <c:crosses val="autoZero"/>
        <c:auto val="1"/>
        <c:lblAlgn val="ctr"/>
        <c:lblOffset val="100"/>
        <c:noMultiLvlLbl val="0"/>
      </c:catAx>
      <c:valAx>
        <c:axId val="1628908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solidFill>
                      <a:srgbClr val="000080"/>
                    </a:solidFill>
                  </a:defRPr>
                </a:pPr>
                <a:r>
                  <a:rPr lang="ru-RU" sz="1400" dirty="0">
                    <a:solidFill>
                      <a:srgbClr val="000080"/>
                    </a:solidFill>
                  </a:rPr>
                  <a:t>Вязкость 25°</a:t>
                </a:r>
                <a:r>
                  <a:rPr lang="nl-BE" sz="1400" dirty="0">
                    <a:solidFill>
                      <a:srgbClr val="000080"/>
                    </a:solidFill>
                  </a:rPr>
                  <a:t>C, </a:t>
                </a:r>
                <a:r>
                  <a:rPr lang="ru-RU" sz="1400" dirty="0">
                    <a:solidFill>
                      <a:srgbClr val="000080"/>
                    </a:solidFill>
                  </a:rPr>
                  <a:t>шпиндель </a:t>
                </a:r>
                <a:r>
                  <a:rPr lang="nl-BE" sz="1400" dirty="0">
                    <a:solidFill>
                      <a:srgbClr val="000080"/>
                    </a:solidFill>
                  </a:rPr>
                  <a:t>D, </a:t>
                </a:r>
                <a:endParaRPr lang="ru-RU" sz="1400" dirty="0">
                  <a:solidFill>
                    <a:srgbClr val="000080"/>
                  </a:solidFill>
                </a:endParaRPr>
              </a:p>
              <a:p>
                <a:pPr>
                  <a:defRPr>
                    <a:solidFill>
                      <a:srgbClr val="000080"/>
                    </a:solidFill>
                  </a:defRPr>
                </a:pPr>
                <a:r>
                  <a:rPr lang="nl-BE" sz="1400" dirty="0">
                    <a:solidFill>
                      <a:srgbClr val="000080"/>
                    </a:solidFill>
                  </a:rPr>
                  <a:t>12 rpm (mPa*s)</a:t>
                </a:r>
              </a:p>
            </c:rich>
          </c:tx>
          <c:layout>
            <c:manualLayout>
              <c:xMode val="edge"/>
              <c:yMode val="edge"/>
              <c:x val="1.9713271488014963E-2"/>
              <c:y val="0.1654648796857769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1609271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9900"/>
            </a:solidFill>
          </c:spPr>
          <c:invertIfNegative val="0"/>
          <c:cat>
            <c:strRef>
              <c:f>Data!$A$3:$A$6</c:f>
              <c:strCache>
                <c:ptCount val="4"/>
                <c:pt idx="0">
                  <c:v>Montanov 68 - 5%</c:v>
                </c:pt>
                <c:pt idx="1">
                  <c:v>Montanov 68 - 1%</c:v>
                </c:pt>
                <c:pt idx="2">
                  <c:v>Montanov 68 - 1% 
Inutec SL1 - 0,4%</c:v>
                </c:pt>
                <c:pt idx="3">
                  <c:v>Montanov 68 - 1%
Inutec SL1 - 0,8%</c:v>
                </c:pt>
              </c:strCache>
            </c:strRef>
          </c:cat>
          <c:val>
            <c:numRef>
              <c:f>Data!$B$3:$B$6</c:f>
              <c:numCache>
                <c:formatCode>General</c:formatCode>
                <c:ptCount val="4"/>
                <c:pt idx="0">
                  <c:v>20000</c:v>
                </c:pt>
                <c:pt idx="1">
                  <c:v>1000</c:v>
                </c:pt>
                <c:pt idx="2">
                  <c:v>20000</c:v>
                </c:pt>
                <c:pt idx="3">
                  <c:v>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A0-438C-BAF7-EC266ADC08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5755776"/>
        <c:axId val="215923712"/>
        <c:axId val="0"/>
      </c:bar3DChart>
      <c:catAx>
        <c:axId val="215755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215923712"/>
        <c:crosses val="autoZero"/>
        <c:auto val="1"/>
        <c:lblAlgn val="ctr"/>
        <c:lblOffset val="100"/>
        <c:noMultiLvlLbl val="0"/>
      </c:catAx>
      <c:valAx>
        <c:axId val="2159237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l-BE" sz="1400">
                    <a:solidFill>
                      <a:srgbClr val="000080"/>
                    </a:solidFill>
                  </a:rPr>
                  <a:t>Viscosity 25°C, spindle D, 12 rpm (mPa*s)</a:t>
                </a:r>
              </a:p>
            </c:rich>
          </c:tx>
          <c:layout>
            <c:manualLayout>
              <c:xMode val="edge"/>
              <c:yMode val="edge"/>
              <c:x val="1.9713231006014319E-2"/>
              <c:y val="0.2768573544784823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215755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0080"/>
                </a:solidFill>
                <a:latin typeface="Century Gothic" pitchFamily="34" charset="0"/>
              </a:defRPr>
            </a:pPr>
            <a:r>
              <a:rPr lang="ru-RU" dirty="0">
                <a:solidFill>
                  <a:srgbClr val="000080"/>
                </a:solidFill>
                <a:latin typeface="Century Gothic" pitchFamily="34" charset="0"/>
              </a:rPr>
              <a:t>Оценка эластичности/упругости кожи</a:t>
            </a:r>
            <a:endParaRPr lang="nl-BE" dirty="0">
              <a:solidFill>
                <a:srgbClr val="000080"/>
              </a:solidFill>
              <a:latin typeface="Century Gothic" pitchFamily="34" charset="0"/>
            </a:endParaRPr>
          </a:p>
          <a:p>
            <a:pPr>
              <a:defRPr>
                <a:solidFill>
                  <a:srgbClr val="000080"/>
                </a:solidFill>
                <a:latin typeface="Century Gothic" pitchFamily="34" charset="0"/>
              </a:defRPr>
            </a:pPr>
            <a:r>
              <a:rPr lang="nl-BE" dirty="0">
                <a:solidFill>
                  <a:srgbClr val="000080"/>
                </a:solidFill>
                <a:latin typeface="Century Gothic" pitchFamily="34" charset="0"/>
              </a:rPr>
              <a:t>- </a:t>
            </a:r>
            <a:r>
              <a:rPr lang="ru-RU" dirty="0">
                <a:solidFill>
                  <a:srgbClr val="000080"/>
                </a:solidFill>
                <a:latin typeface="Century Gothic" pitchFamily="34" charset="0"/>
              </a:rPr>
              <a:t>тесты проведены в</a:t>
            </a:r>
            <a:r>
              <a:rPr lang="ru-RU" baseline="0" dirty="0">
                <a:solidFill>
                  <a:srgbClr val="000080"/>
                </a:solidFill>
                <a:latin typeface="Century Gothic" pitchFamily="34" charset="0"/>
              </a:rPr>
              <a:t> </a:t>
            </a:r>
            <a:r>
              <a:rPr lang="nl-BE" dirty="0">
                <a:solidFill>
                  <a:srgbClr val="000080"/>
                </a:solidFill>
                <a:latin typeface="Century Gothic" pitchFamily="34" charset="0"/>
              </a:rPr>
              <a:t>DermaConsult</a:t>
            </a:r>
          </a:p>
        </c:rich>
      </c:tx>
      <c:layout>
        <c:manualLayout>
          <c:xMode val="edge"/>
          <c:yMode val="edge"/>
          <c:x val="0.26589992793047218"/>
          <c:y val="3.4343434343434343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Skin Firmness</c:v>
          </c:tx>
          <c:spPr>
            <a:solidFill>
              <a:srgbClr val="000080"/>
            </a:solidFill>
          </c:spPr>
          <c:invertIfNegative val="0"/>
          <c:cat>
            <c:strRef>
              <c:f>Report!$K$21:$M$23</c:f>
              <c:strCache>
                <c:ptCount val="1"/>
                <c:pt idx="0">
                  <c:v>GEL 
- Inutec SL1 - 0%</c:v>
                </c:pt>
              </c:strCache>
            </c:strRef>
          </c:cat>
          <c:val>
            <c:numRef>
              <c:f>Report!$N$21:$N$23</c:f>
              <c:numCache>
                <c:formatCode>General</c:formatCode>
                <c:ptCount val="3"/>
                <c:pt idx="0">
                  <c:v>5.6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71A4-4B3D-856C-BAA4CB328C01}"/>
            </c:ext>
          </c:extLst>
        </c:ser>
        <c:ser>
          <c:idx val="1"/>
          <c:order val="1"/>
          <c:tx>
            <c:v>Skin Elasticity</c:v>
          </c:tx>
          <c:spPr>
            <a:solidFill>
              <a:srgbClr val="339933"/>
            </a:solidFill>
          </c:spPr>
          <c:invertIfNegative val="0"/>
          <c:cat>
            <c:strRef>
              <c:f>Report!$K$21:$M$23</c:f>
              <c:strCache>
                <c:ptCount val="1"/>
                <c:pt idx="0">
                  <c:v>GEL 
- Inutec SL1 - 0%</c:v>
                </c:pt>
              </c:strCache>
            </c:strRef>
          </c:cat>
          <c:val>
            <c:numRef>
              <c:f>Report!$N$27:$N$29</c:f>
              <c:numCache>
                <c:formatCode>General</c:formatCode>
                <c:ptCount val="3"/>
                <c:pt idx="0">
                  <c:v>5.2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71A4-4B3D-856C-BAA4CB328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19424"/>
        <c:axId val="6120960"/>
        <c:axId val="0"/>
      </c:bar3DChart>
      <c:catAx>
        <c:axId val="611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6120960"/>
        <c:crosses val="autoZero"/>
        <c:auto val="1"/>
        <c:lblAlgn val="ctr"/>
        <c:lblOffset val="100"/>
        <c:noMultiLvlLbl val="0"/>
      </c:catAx>
      <c:valAx>
        <c:axId val="6120960"/>
        <c:scaling>
          <c:orientation val="minMax"/>
          <c:max val="13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0">
                    <a:solidFill>
                      <a:srgbClr val="000080"/>
                    </a:solidFill>
                    <a:latin typeface="Century Gothic" pitchFamily="34" charset="0"/>
                  </a:defRPr>
                </a:pPr>
                <a:r>
                  <a:rPr lang="ru-RU" sz="1200" b="0" dirty="0">
                    <a:solidFill>
                      <a:srgbClr val="000080"/>
                    </a:solidFill>
                    <a:latin typeface="Century Gothic" pitchFamily="34" charset="0"/>
                  </a:rPr>
                  <a:t>Среднее увеличение </a:t>
                </a:r>
                <a:r>
                  <a:rPr lang="ru-RU" sz="1200" b="0" i="0" u="none" strike="noStrike" baseline="0" dirty="0">
                    <a:effectLst/>
                  </a:rPr>
                  <a:t>эластичности/упругости кожи спустя 28 дней в сравнении с начальным состоянием </a:t>
                </a:r>
                <a:r>
                  <a:rPr lang="nl-BE" sz="1200" b="0" dirty="0">
                    <a:solidFill>
                      <a:srgbClr val="000080"/>
                    </a:solidFill>
                    <a:latin typeface="Century Gothic" pitchFamily="34" charset="0"/>
                  </a:rPr>
                  <a:t>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61194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400">
              <a:solidFill>
                <a:srgbClr val="000080"/>
              </a:solidFill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0080"/>
                </a:solidFill>
                <a:latin typeface="Century Gothic" pitchFamily="34" charset="0"/>
              </a:defRPr>
            </a:pPr>
            <a:r>
              <a:rPr lang="ru-RU" sz="1800" b="1" i="0" baseline="0" dirty="0">
                <a:effectLst/>
              </a:rPr>
              <a:t>Оценка эластичности/упругости кожи</a:t>
            </a:r>
            <a:endParaRPr lang="ru-RU" dirty="0">
              <a:effectLst/>
            </a:endParaRPr>
          </a:p>
          <a:p>
            <a:pPr>
              <a:defRPr>
                <a:solidFill>
                  <a:srgbClr val="000080"/>
                </a:solidFill>
                <a:latin typeface="Century Gothic" pitchFamily="34" charset="0"/>
              </a:defRPr>
            </a:pPr>
            <a:r>
              <a:rPr lang="nl-BE" sz="1800" b="1" i="0" baseline="0" dirty="0">
                <a:effectLst/>
              </a:rPr>
              <a:t>- </a:t>
            </a:r>
            <a:r>
              <a:rPr lang="ru-RU" sz="1800" b="1" i="0" baseline="0" dirty="0">
                <a:effectLst/>
              </a:rPr>
              <a:t>тесты проведены в </a:t>
            </a:r>
            <a:r>
              <a:rPr lang="nl-BE" sz="1800" b="1" i="0" baseline="0" dirty="0">
                <a:effectLst/>
              </a:rPr>
              <a:t>DermaConsult</a:t>
            </a:r>
            <a:endParaRPr lang="ru-RU" dirty="0">
              <a:effectLst/>
            </a:endParaRPr>
          </a:p>
        </c:rich>
      </c:tx>
      <c:layout>
        <c:manualLayout>
          <c:xMode val="edge"/>
          <c:yMode val="edge"/>
          <c:x val="0.26589992793047218"/>
          <c:y val="3.4343434343434343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Skin Firmness</c:v>
          </c:tx>
          <c:spPr>
            <a:solidFill>
              <a:srgbClr val="000080"/>
            </a:solidFill>
          </c:spPr>
          <c:invertIfNegative val="0"/>
          <c:cat>
            <c:strRef>
              <c:f>Report!$F$21:$H$23</c:f>
              <c:strCache>
                <c:ptCount val="2"/>
                <c:pt idx="0">
                  <c:v>GEL 
- Inutec SL1 - 0%</c:v>
                </c:pt>
                <c:pt idx="1">
                  <c:v>CREAM 
- Inutec SL1 - 0%</c:v>
                </c:pt>
              </c:strCache>
            </c:strRef>
          </c:cat>
          <c:val>
            <c:numRef>
              <c:f>Report!$I$21:$I$23</c:f>
              <c:numCache>
                <c:formatCode>General</c:formatCode>
                <c:ptCount val="3"/>
                <c:pt idx="0">
                  <c:v>5.6</c:v>
                </c:pt>
                <c:pt idx="1">
                  <c:v>7.2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BAB6-4AFF-AAA9-589CEC9D9920}"/>
            </c:ext>
          </c:extLst>
        </c:ser>
        <c:ser>
          <c:idx val="1"/>
          <c:order val="1"/>
          <c:tx>
            <c:v>Skin Elasticity</c:v>
          </c:tx>
          <c:spPr>
            <a:solidFill>
              <a:srgbClr val="339933"/>
            </a:solidFill>
          </c:spPr>
          <c:invertIfNegative val="0"/>
          <c:cat>
            <c:strRef>
              <c:f>Report!$F$21:$H$23</c:f>
              <c:strCache>
                <c:ptCount val="2"/>
                <c:pt idx="0">
                  <c:v>GEL 
- Inutec SL1 - 0%</c:v>
                </c:pt>
                <c:pt idx="1">
                  <c:v>CREAM 
- Inutec SL1 - 0%</c:v>
                </c:pt>
              </c:strCache>
            </c:strRef>
          </c:cat>
          <c:val>
            <c:numRef>
              <c:f>Report!$I$27:$I$29</c:f>
              <c:numCache>
                <c:formatCode>General</c:formatCode>
                <c:ptCount val="3"/>
                <c:pt idx="0">
                  <c:v>5.2</c:v>
                </c:pt>
                <c:pt idx="1">
                  <c:v>5.9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BAB6-4AFF-AAA9-589CEC9D99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50016"/>
        <c:axId val="6151552"/>
        <c:axId val="0"/>
      </c:bar3DChart>
      <c:catAx>
        <c:axId val="615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6151552"/>
        <c:crosses val="autoZero"/>
        <c:auto val="1"/>
        <c:lblAlgn val="ctr"/>
        <c:lblOffset val="100"/>
        <c:noMultiLvlLbl val="0"/>
      </c:catAx>
      <c:valAx>
        <c:axId val="6151552"/>
        <c:scaling>
          <c:orientation val="minMax"/>
          <c:max val="13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0">
                    <a:solidFill>
                      <a:srgbClr val="000080"/>
                    </a:solidFill>
                    <a:latin typeface="Century Gothic" pitchFamily="34" charset="0"/>
                  </a:defRPr>
                </a:pPr>
                <a:r>
                  <a:rPr lang="ru-RU" sz="1200" b="0" dirty="0">
                    <a:solidFill>
                      <a:srgbClr val="000080"/>
                    </a:solidFill>
                    <a:latin typeface="Century Gothic" pitchFamily="34" charset="0"/>
                  </a:rPr>
                  <a:t>Среднее увеличение эластичности/упругости кожи спустя 28 дней в сравнении с начальным состоянием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61500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400">
              <a:solidFill>
                <a:srgbClr val="000080"/>
              </a:solidFill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0080"/>
                </a:solidFill>
                <a:latin typeface="Century Gothic" pitchFamily="34" charset="0"/>
              </a:defRPr>
            </a:pPr>
            <a:r>
              <a:rPr lang="ru-RU" sz="1800" b="1" i="0" baseline="0" dirty="0">
                <a:effectLst/>
              </a:rPr>
              <a:t>Оценка эластичности/упругости кожи</a:t>
            </a:r>
            <a:endParaRPr lang="ru-RU" dirty="0">
              <a:effectLst/>
            </a:endParaRPr>
          </a:p>
          <a:p>
            <a:pPr>
              <a:defRPr>
                <a:solidFill>
                  <a:srgbClr val="000080"/>
                </a:solidFill>
                <a:latin typeface="Century Gothic" pitchFamily="34" charset="0"/>
              </a:defRPr>
            </a:pPr>
            <a:r>
              <a:rPr lang="nl-BE" sz="1800" b="1" i="0" baseline="0" dirty="0">
                <a:effectLst/>
              </a:rPr>
              <a:t>- </a:t>
            </a:r>
            <a:r>
              <a:rPr lang="ru-RU" sz="1800" b="1" i="0" baseline="0" dirty="0">
                <a:effectLst/>
              </a:rPr>
              <a:t>тесты проведены в </a:t>
            </a:r>
            <a:r>
              <a:rPr lang="nl-BE" sz="1800" b="1" i="0" baseline="0" dirty="0">
                <a:effectLst/>
              </a:rPr>
              <a:t>DermaConsult</a:t>
            </a:r>
            <a:endParaRPr lang="ru-RU" dirty="0">
              <a:effectLst/>
            </a:endParaRPr>
          </a:p>
        </c:rich>
      </c:tx>
      <c:layout>
        <c:manualLayout>
          <c:xMode val="edge"/>
          <c:yMode val="edge"/>
          <c:x val="0.26589992793047218"/>
          <c:y val="3.4343434343434343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Skin Firmness</c:v>
          </c:tx>
          <c:spPr>
            <a:solidFill>
              <a:srgbClr val="000080"/>
            </a:solidFill>
          </c:spPr>
          <c:invertIfNegative val="0"/>
          <c:cat>
            <c:strRef>
              <c:f>Report!$A$21:$C$23</c:f>
              <c:strCache>
                <c:ptCount val="3"/>
                <c:pt idx="0">
                  <c:v>GEL 
- Inutec SL1 - 0%</c:v>
                </c:pt>
                <c:pt idx="1">
                  <c:v>CREAM 
- Inutec SL1 - 0%</c:v>
                </c:pt>
                <c:pt idx="2">
                  <c:v>CREAM  
- Inutec SL1 - 1.2%</c:v>
                </c:pt>
              </c:strCache>
            </c:strRef>
          </c:cat>
          <c:val>
            <c:numRef>
              <c:f>Report!$D$21:$D$23</c:f>
              <c:numCache>
                <c:formatCode>General</c:formatCode>
                <c:ptCount val="3"/>
                <c:pt idx="0">
                  <c:v>5.6</c:v>
                </c:pt>
                <c:pt idx="1">
                  <c:v>7.2</c:v>
                </c:pt>
                <c:pt idx="2">
                  <c:v>10.9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C720-46DF-AC29-F9829612023E}"/>
            </c:ext>
          </c:extLst>
        </c:ser>
        <c:ser>
          <c:idx val="1"/>
          <c:order val="1"/>
          <c:tx>
            <c:v>Skin Elasticity</c:v>
          </c:tx>
          <c:spPr>
            <a:solidFill>
              <a:srgbClr val="339933"/>
            </a:solidFill>
          </c:spPr>
          <c:invertIfNegative val="0"/>
          <c:cat>
            <c:strRef>
              <c:f>Report!$A$21:$C$23</c:f>
              <c:strCache>
                <c:ptCount val="3"/>
                <c:pt idx="0">
                  <c:v>GEL 
- Inutec SL1 - 0%</c:v>
                </c:pt>
                <c:pt idx="1">
                  <c:v>CREAM 
- Inutec SL1 - 0%</c:v>
                </c:pt>
                <c:pt idx="2">
                  <c:v>CREAM  
- Inutec SL1 - 1.2%</c:v>
                </c:pt>
              </c:strCache>
            </c:strRef>
          </c:cat>
          <c:val>
            <c:numRef>
              <c:f>Report!$D$27:$D$29</c:f>
              <c:numCache>
                <c:formatCode>General</c:formatCode>
                <c:ptCount val="3"/>
                <c:pt idx="0">
                  <c:v>5.2</c:v>
                </c:pt>
                <c:pt idx="1">
                  <c:v>5.9</c:v>
                </c:pt>
                <c:pt idx="2">
                  <c:v>6.8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C720-46DF-AC29-F98296120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172672"/>
        <c:axId val="6174208"/>
        <c:axId val="0"/>
      </c:bar3DChart>
      <c:catAx>
        <c:axId val="617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6174208"/>
        <c:crosses val="autoZero"/>
        <c:auto val="1"/>
        <c:lblAlgn val="ctr"/>
        <c:lblOffset val="100"/>
        <c:noMultiLvlLbl val="0"/>
      </c:catAx>
      <c:valAx>
        <c:axId val="6174208"/>
        <c:scaling>
          <c:orientation val="minMax"/>
          <c:max val="13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0">
                    <a:solidFill>
                      <a:srgbClr val="000080"/>
                    </a:solidFill>
                    <a:latin typeface="Century Gothic" pitchFamily="34" charset="0"/>
                  </a:defRPr>
                </a:pPr>
                <a:r>
                  <a:rPr lang="ru-RU" sz="1200" b="0" dirty="0">
                    <a:solidFill>
                      <a:srgbClr val="000080"/>
                    </a:solidFill>
                    <a:latin typeface="Century Gothic" pitchFamily="34" charset="0"/>
                  </a:rPr>
                  <a:t>Среднее увеличение эластичности/упругости кожи спустя 28 дней в сравнении с начальным состоянием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80"/>
                </a:solidFill>
                <a:latin typeface="Century Gothic" pitchFamily="34" charset="0"/>
              </a:defRPr>
            </a:pPr>
            <a:endParaRPr lang="ru-RU"/>
          </a:p>
        </c:txPr>
        <c:crossAx val="617267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sz="1400">
              <a:solidFill>
                <a:srgbClr val="000080"/>
              </a:solidFill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410878A4-94F7-4F9B-A94E-8B712E915E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ctr" anchorCtr="0" compatLnSpc="1">
            <a:prstTxWarp prst="textNoShape">
              <a:avLst/>
            </a:prstTxWarp>
          </a:bodyPr>
          <a:lstStyle>
            <a:lvl1pPr defTabSz="915825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8532D187-FB41-47E8-94CB-A2B9999B11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44812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ctr" anchorCtr="0" compatLnSpc="1">
            <a:prstTxWarp prst="textNoShape">
              <a:avLst/>
            </a:prstTxWarp>
          </a:bodyPr>
          <a:lstStyle>
            <a:lvl1pPr algn="r" defTabSz="915825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4C51C522-EF97-4696-B42A-72B3F16925C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464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b" anchorCtr="0" compatLnSpc="1">
            <a:prstTxWarp prst="textNoShape">
              <a:avLst/>
            </a:prstTxWarp>
          </a:bodyPr>
          <a:lstStyle>
            <a:lvl1pPr defTabSz="915825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AA3ADBB8-18CD-4252-A468-15D4C13479A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9421813"/>
            <a:ext cx="2944812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F0D5979-0768-47C6-A961-5524F9A4216D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9D788B4-3C77-471E-BCCA-EC6F5E7908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ctr" anchorCtr="0" compatLnSpc="1">
            <a:prstTxWarp prst="textNoShape">
              <a:avLst/>
            </a:prstTxWarp>
          </a:bodyPr>
          <a:lstStyle>
            <a:lvl1pPr defTabSz="915825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6F161B2-2011-4203-BB7D-4C430782AF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44812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ctr" anchorCtr="0" compatLnSpc="1">
            <a:prstTxWarp prst="textNoShape">
              <a:avLst/>
            </a:prstTxWarp>
          </a:bodyPr>
          <a:lstStyle>
            <a:lvl1pPr algn="r" defTabSz="915825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3AB1B93D-478B-43CE-B87D-40B4C94DED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60413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336915DA-92CD-4BB3-B3AD-EB994FA1ABC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710113"/>
            <a:ext cx="4960938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6512B7B4-F14F-44A8-8493-5633BB3807F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64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b" anchorCtr="0" compatLnSpc="1">
            <a:prstTxWarp prst="textNoShape">
              <a:avLst/>
            </a:prstTxWarp>
          </a:bodyPr>
          <a:lstStyle>
            <a:lvl1pPr defTabSz="915825" eaLnBrk="0" hangingPunct="0">
              <a:spcBef>
                <a:spcPct val="0"/>
              </a:spcBef>
              <a:buClrTx/>
              <a:defRPr sz="120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6616112B-98C8-4D23-B9E1-107CCB2745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9421813"/>
            <a:ext cx="2944812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2FB7F9-E793-4BBD-8DCE-62EFEC7BB418}" type="slidenum">
              <a:rPr lang="en-US" altLang="nl-BE"/>
              <a:pPr>
                <a:defRPr/>
              </a:pPr>
              <a:t>‹#›</a:t>
            </a:fld>
            <a:endParaRPr lang="en-US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6A82DA2-A55E-4CA7-BE86-AEBAEA085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ADF8CC-D848-42F2-926C-B03A001975A7}" type="slidenum">
              <a:rPr lang="en-US" altLang="nl-BE" smtClean="0"/>
              <a:pPr>
                <a:spcBef>
                  <a:spcPct val="0"/>
                </a:spcBef>
              </a:pPr>
              <a:t>1</a:t>
            </a:fld>
            <a:endParaRPr lang="en-US" altLang="nl-BE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095D6B1-9455-4B85-A188-816C32AD9D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8DF22C9-C567-4E58-B8C1-EDB49C182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z="25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BDA5F0AD-0CFB-4937-B7E6-520B743475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350" indent="-293688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688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763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0425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76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48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2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A11768-953D-447C-A589-310F983C03AA}" type="slidenum">
              <a:rPr lang="en-US" altLang="nl-BE" smtClean="0"/>
              <a:pPr>
                <a:spcBef>
                  <a:spcPct val="0"/>
                </a:spcBef>
              </a:pPr>
              <a:t>10</a:t>
            </a:fld>
            <a:endParaRPr lang="en-US" altLang="nl-BE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C6A5E61-7567-48C1-8382-E76313514C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C764113-728E-4F49-9F75-F5F462C0F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45F1D8DE-D329-44B1-A5FF-163E325E7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350" indent="-293688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688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763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0425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76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48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2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5E2FC6-5E4C-48C6-8356-99A004A3C360}" type="slidenum">
              <a:rPr lang="en-US" altLang="nl-BE" smtClean="0"/>
              <a:pPr>
                <a:spcBef>
                  <a:spcPct val="0"/>
                </a:spcBef>
              </a:pPr>
              <a:t>11</a:t>
            </a:fld>
            <a:endParaRPr lang="en-US" altLang="nl-BE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E5CB4EF-BE93-46F9-82DA-7657724866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ECDDF31-A5F5-4D6C-BD5A-6E15775DF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26260E3B-4E33-4F59-9FEE-15B41DE555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350" indent="-293688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688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763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0425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76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48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2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A9A109-5635-469D-91D6-4782B8638EC9}" type="slidenum">
              <a:rPr lang="en-US" altLang="nl-BE" smtClean="0"/>
              <a:pPr>
                <a:spcBef>
                  <a:spcPct val="0"/>
                </a:spcBef>
              </a:pPr>
              <a:t>12</a:t>
            </a:fld>
            <a:endParaRPr lang="en-US" altLang="nl-BE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D9C1CD2C-C6D0-455B-9748-DAFB9CF0EA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DEFA720-6D1E-40D5-A3B1-B6B88802A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555F5BE9-24F7-464E-90D7-61B80CFA4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350" indent="-293688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688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763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0425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76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48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2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6F7DEE-843D-4FE4-9E35-A9E472DFD85F}" type="slidenum">
              <a:rPr lang="en-US" altLang="nl-BE" smtClean="0"/>
              <a:pPr>
                <a:spcBef>
                  <a:spcPct val="0"/>
                </a:spcBef>
              </a:pPr>
              <a:t>13</a:t>
            </a:fld>
            <a:endParaRPr lang="en-US" altLang="nl-BE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3FA24AF-EC08-41DF-8027-A4CEAA739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9D55918-24E0-4845-8604-7344C5849C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BE94E86D-59CA-4FF4-8BE4-A75453587F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350" indent="-293688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688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763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0425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76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48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2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3C0BB0F-2C7C-44E1-B64D-D02E6ED5FB5E}" type="slidenum">
              <a:rPr lang="en-US" altLang="nl-BE" smtClean="0"/>
              <a:pPr>
                <a:spcBef>
                  <a:spcPct val="0"/>
                </a:spcBef>
              </a:pPr>
              <a:t>14</a:t>
            </a:fld>
            <a:endParaRPr lang="en-US" altLang="nl-BE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39034F0-14C4-4145-86D9-B783646DE0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5635F129-7C0C-4EED-BAEF-C5CC091B65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D9BDCB7-8A25-448D-BFFE-39B70EC6C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350" indent="-293688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688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763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0425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76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48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2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82C508-53DE-4E25-A24B-008602938B15}" type="slidenum">
              <a:rPr lang="en-US" altLang="nl-BE" smtClean="0"/>
              <a:pPr>
                <a:spcBef>
                  <a:spcPct val="0"/>
                </a:spcBef>
              </a:pPr>
              <a:t>15</a:t>
            </a:fld>
            <a:endParaRPr lang="en-US" altLang="nl-BE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57EF631D-244F-400E-B7EE-4FBC8DB2E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9B4014A-DE0D-4A3B-9A76-3B2CFD672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CEA7E17B-6CE2-47A1-9631-FC087390A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8350" indent="-293688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82688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55763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30425" indent="-234950" defTabSz="9429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76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48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20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225" indent="-23495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2858D1D-5C0A-4B5D-B567-7D9EE80CEE10}" type="slidenum">
              <a:rPr lang="en-US" altLang="nl-BE" smtClean="0"/>
              <a:pPr>
                <a:spcBef>
                  <a:spcPct val="0"/>
                </a:spcBef>
              </a:pPr>
              <a:t>16</a:t>
            </a:fld>
            <a:endParaRPr lang="en-US" altLang="nl-BE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53A0CB8-A9EA-4242-8FF9-3C47036E5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3C909AE-0577-4638-BA4D-989ECAD99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A3DDDE6-5DDC-460B-8EF0-2AFF59D028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C2DED9-8F02-4112-A519-84D044B3C938}" type="slidenum">
              <a:rPr lang="en-US" altLang="nl-BE" smtClean="0"/>
              <a:pPr>
                <a:spcBef>
                  <a:spcPct val="0"/>
                </a:spcBef>
              </a:pPr>
              <a:t>17</a:t>
            </a:fld>
            <a:endParaRPr lang="en-US" altLang="nl-BE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EADCA9B-2AC3-4DD1-AF36-0267A4949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DB26D88C-B561-487F-AB50-C57C3FA54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FF2E3FA-463A-47FC-B2C9-09DC31D764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3FE473-D4CD-4F5E-8F4E-64BE89EE6247}" type="slidenum">
              <a:rPr lang="en-US" altLang="nl-BE" smtClean="0"/>
              <a:pPr>
                <a:spcBef>
                  <a:spcPct val="0"/>
                </a:spcBef>
              </a:pPr>
              <a:t>18</a:t>
            </a:fld>
            <a:endParaRPr lang="en-US" altLang="nl-BE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3EF99ABF-0876-4DA5-BB71-1FE07BC46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D7A791EC-0C54-43E5-9BAE-9AAB406BF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D1D1E36-99A2-4109-9881-95429C225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BACA80E-DACD-4226-BC20-34F0A9F536FB}" type="slidenum">
              <a:rPr lang="en-US" altLang="nl-BE" smtClean="0"/>
              <a:pPr>
                <a:spcBef>
                  <a:spcPct val="0"/>
                </a:spcBef>
              </a:pPr>
              <a:t>19</a:t>
            </a:fld>
            <a:endParaRPr lang="en-US" altLang="nl-BE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23BDB7B-747C-41A3-B3C9-4D701AD37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87B0D80-A5EF-4497-9869-5CC73C7A4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82D35E27-CC07-4AC9-A8ED-A000423CE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B6BC528-CD9C-45AF-9957-647AD7002B8A}" type="slidenum">
              <a:rPr lang="en-US" altLang="nl-BE" smtClean="0"/>
              <a:pPr>
                <a:spcBef>
                  <a:spcPct val="0"/>
                </a:spcBef>
              </a:pPr>
              <a:t>2</a:t>
            </a:fld>
            <a:endParaRPr lang="en-US" altLang="nl-BE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F8F0DA1-3C67-49E9-B50B-EE31B29A0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9A53ED74-6FC3-4967-9546-BA0794188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C2FEEBF3-1C92-4BA5-98D3-1D7C711600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45DB46D-409E-4588-8C02-3C2E000D4D1F}" type="slidenum">
              <a:rPr lang="en-US" altLang="nl-BE" smtClean="0"/>
              <a:pPr>
                <a:spcBef>
                  <a:spcPct val="0"/>
                </a:spcBef>
              </a:pPr>
              <a:t>20</a:t>
            </a:fld>
            <a:endParaRPr lang="en-US" altLang="nl-BE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00669286-09D8-4AA3-820F-CDE2C2D53D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F9AB887A-3FF2-453E-BD78-6417B4B06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6B56803C-4297-4BDE-869C-42BC959E98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DD20C0-1447-41C3-8E4F-EEEBE8D588C1}" type="slidenum">
              <a:rPr lang="en-US" altLang="nl-BE" smtClean="0"/>
              <a:pPr>
                <a:spcBef>
                  <a:spcPct val="0"/>
                </a:spcBef>
              </a:pPr>
              <a:t>21</a:t>
            </a:fld>
            <a:endParaRPr lang="en-US" altLang="nl-BE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A4CAC159-17AA-4415-AEDC-A737FAA087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0963B8DD-0FBC-4E3D-BC25-A7609ECB49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2786BD44-C4CC-43A7-9095-4D8F94287F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3CCF34-AC62-4325-B099-E93BF205A20F}" type="slidenum">
              <a:rPr lang="en-US" altLang="nl-BE" smtClean="0"/>
              <a:pPr>
                <a:spcBef>
                  <a:spcPct val="0"/>
                </a:spcBef>
              </a:pPr>
              <a:t>22</a:t>
            </a:fld>
            <a:endParaRPr lang="en-US" altLang="nl-BE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AEAD2EF9-D0C9-42D8-8020-9A3294B09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CD41078F-FDE4-4A04-9FBD-BC8AF78DB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E1C0F53B-7B76-46CC-BD9C-7EA92D4021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C97A7EF-E142-4369-9764-C961902F4200}" type="slidenum">
              <a:rPr lang="en-US" altLang="nl-BE" smtClean="0"/>
              <a:pPr>
                <a:spcBef>
                  <a:spcPct val="0"/>
                </a:spcBef>
              </a:pPr>
              <a:t>23</a:t>
            </a:fld>
            <a:endParaRPr lang="en-US" altLang="nl-BE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DDEBD915-BF8C-4B94-A546-E3E4C8165F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FE6CE6CB-4307-4100-8819-06AD2216B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FEB878DD-6ECB-4B8A-B20E-CA13E6B837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1BC2DA-5837-4CB8-82D9-6FFEEE4962C3}" type="slidenum">
              <a:rPr lang="en-US" altLang="nl-BE" smtClean="0"/>
              <a:pPr>
                <a:spcBef>
                  <a:spcPct val="0"/>
                </a:spcBef>
              </a:pPr>
              <a:t>24</a:t>
            </a:fld>
            <a:endParaRPr lang="en-US" altLang="nl-BE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491FBF5F-EEE1-4A21-A561-3D59AD06E8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82C2CC8A-AF22-4084-8AA3-044DCFEC4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29A7159C-5A44-4EBD-AABD-BD42B4AD82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7AB7ED-7AC5-4D2A-9F5A-E25D674A4BEF}" type="slidenum">
              <a:rPr lang="en-US" altLang="nl-BE" smtClean="0"/>
              <a:pPr>
                <a:spcBef>
                  <a:spcPct val="0"/>
                </a:spcBef>
              </a:pPr>
              <a:t>25</a:t>
            </a:fld>
            <a:endParaRPr lang="en-US" altLang="nl-BE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A4290367-58C1-410A-8C88-85997544E4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6D686E1F-07AF-4304-AC4F-AD6A717E3D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0415AD2B-22B9-4C10-8E92-28B790E6A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EB79DD-746E-42AE-BEA7-9626776F36F2}" type="slidenum">
              <a:rPr lang="en-US" altLang="nl-BE" smtClean="0"/>
              <a:pPr>
                <a:spcBef>
                  <a:spcPct val="0"/>
                </a:spcBef>
              </a:pPr>
              <a:t>26</a:t>
            </a:fld>
            <a:endParaRPr lang="en-US" altLang="nl-BE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7C28AFBB-CBF8-437E-B5F8-2B36F6460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FEB72FEF-8A38-48E0-B440-244A013453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1957B59F-8417-46EF-8786-35FB3F19E5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F538D7-F2BB-47E2-B341-F6AB56201E22}" type="slidenum">
              <a:rPr lang="en-US" altLang="nl-BE" smtClean="0"/>
              <a:pPr>
                <a:spcBef>
                  <a:spcPct val="0"/>
                </a:spcBef>
              </a:pPr>
              <a:t>27</a:t>
            </a:fld>
            <a:endParaRPr lang="en-US" altLang="nl-BE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B688A41C-1845-494B-AF0D-B8A866B7D0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DA4B2CB3-6C3B-424D-B6DE-9E7D8A04D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F9BF9990-B682-47AE-909C-E2D72A07BC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774223A-93BC-48A7-8B79-68618B69F165}" type="slidenum">
              <a:rPr lang="en-US" altLang="nl-BE" smtClean="0"/>
              <a:pPr>
                <a:spcBef>
                  <a:spcPct val="0"/>
                </a:spcBef>
              </a:pPr>
              <a:t>28</a:t>
            </a:fld>
            <a:endParaRPr lang="en-US" altLang="nl-BE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53065E4F-B600-43FA-B18F-86662B9626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557C7511-72AC-4F1D-9FDB-322764AD9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3C75E745-767E-4615-84EA-52F0481EBD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B1B93E-D352-431A-BA7D-212F1BDCE7CA}" type="slidenum">
              <a:rPr lang="en-US" altLang="nl-BE" smtClean="0"/>
              <a:pPr>
                <a:spcBef>
                  <a:spcPct val="0"/>
                </a:spcBef>
              </a:pPr>
              <a:t>29</a:t>
            </a:fld>
            <a:endParaRPr lang="en-US" altLang="nl-BE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778A138A-134C-42D2-9DDF-07AC11BF5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7350C86D-1A7A-4F42-A922-6C515AE13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6622FFA7-70DD-4B6F-B529-F9530FEAA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F0F47E3-0199-4089-9BB5-B3DE47E50937}" type="slidenum">
              <a:rPr lang="en-US" altLang="nl-BE" smtClean="0"/>
              <a:pPr>
                <a:spcBef>
                  <a:spcPct val="0"/>
                </a:spcBef>
              </a:pPr>
              <a:t>3</a:t>
            </a:fld>
            <a:endParaRPr lang="en-US" altLang="nl-BE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FDFEE584-F052-4AC7-AB89-DB0E4F657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23376BD9-79A4-45C2-8802-F57F2ABE0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354B0600-7E2C-409B-9060-355E3E4D7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E1EDE3-FD35-4113-8ADB-F0F50D037478}" type="slidenum">
              <a:rPr lang="en-US" altLang="nl-BE" smtClean="0"/>
              <a:pPr>
                <a:spcBef>
                  <a:spcPct val="0"/>
                </a:spcBef>
              </a:pPr>
              <a:t>30</a:t>
            </a:fld>
            <a:endParaRPr lang="en-US" altLang="nl-BE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1AE135A2-2086-45B4-AFAA-C379234691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2E814C2E-10DF-431D-8307-C7D4CF622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ED131661-CF77-4149-90A4-0006482C62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D34F10-C5E2-40CE-BE7C-7A0403108EBD}" type="slidenum">
              <a:rPr lang="en-US" altLang="nl-BE" smtClean="0"/>
              <a:pPr>
                <a:spcBef>
                  <a:spcPct val="0"/>
                </a:spcBef>
              </a:pPr>
              <a:t>31</a:t>
            </a:fld>
            <a:endParaRPr lang="en-US" altLang="nl-BE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355A02D0-E78C-407E-9D16-B071CE0A90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7C5145B0-1377-41D4-9207-666DE096BC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45E947BC-B580-4A11-A581-AEC3F2E3E5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60EFFF-3C68-402D-A556-E4DBBC6B33FA}" type="slidenum">
              <a:rPr lang="en-US" altLang="nl-BE" smtClean="0"/>
              <a:pPr>
                <a:spcBef>
                  <a:spcPct val="0"/>
                </a:spcBef>
              </a:pPr>
              <a:t>32</a:t>
            </a:fld>
            <a:endParaRPr lang="en-US" altLang="nl-BE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D92B1DF3-A0B4-4363-B044-AD5E7734ED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E4364BDA-1887-4143-A863-CAEFFA00A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1B3C0ACD-5221-4F36-8634-8B748B3060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7F141D-3814-4088-8A86-9835B2E36A9F}" type="slidenum">
              <a:rPr lang="en-US" altLang="nl-BE" smtClean="0"/>
              <a:pPr>
                <a:spcBef>
                  <a:spcPct val="0"/>
                </a:spcBef>
              </a:pPr>
              <a:t>33</a:t>
            </a:fld>
            <a:endParaRPr lang="en-US" altLang="nl-BE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D116496-1891-491B-BBDE-D43F21B665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0BB3463E-E7A0-4EF0-BBD4-9263AC07D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BEC32462-F47E-4A89-8FB0-AF5881968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D82C62-0534-48DC-82CB-F18C1647C1BD}" type="slidenum">
              <a:rPr lang="en-US" altLang="nl-BE" smtClean="0"/>
              <a:pPr>
                <a:spcBef>
                  <a:spcPct val="0"/>
                </a:spcBef>
              </a:pPr>
              <a:t>34</a:t>
            </a:fld>
            <a:endParaRPr lang="en-US" altLang="nl-BE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46486A1D-DF62-4A9F-8222-7ECB1B424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2E0F9D5C-757F-42AC-901F-502550EDB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6E623C20-5FCC-4342-88D0-0D4D6A1B2B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5963" indent="-274638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2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437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15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87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59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1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3EC374-9AB6-4F0C-AA51-243EDB076F8B}" type="slidenum">
              <a:rPr lang="en-US" altLang="nl-BE" smtClean="0"/>
              <a:pPr>
                <a:spcBef>
                  <a:spcPct val="0"/>
                </a:spcBef>
              </a:pPr>
              <a:t>35</a:t>
            </a:fld>
            <a:endParaRPr lang="en-US" altLang="nl-BE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A424C9EB-FC1B-495F-ABFD-2D491C669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60413"/>
            <a:ext cx="4959350" cy="3721100"/>
          </a:xfrm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AA952E92-DAF0-4081-A6E4-1E4A643CA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0275" y="4710113"/>
            <a:ext cx="4962525" cy="448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897C3988-ABD8-4BD7-9BFD-C462B3CE12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5963" indent="-274638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2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437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15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87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59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1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F1985F-64D0-47D6-9C58-DACB22E7B541}" type="slidenum">
              <a:rPr lang="en-US" altLang="nl-BE" smtClean="0"/>
              <a:pPr>
                <a:spcBef>
                  <a:spcPct val="0"/>
                </a:spcBef>
              </a:pPr>
              <a:t>36</a:t>
            </a:fld>
            <a:endParaRPr lang="en-US" altLang="nl-BE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75E76977-C88E-4D18-AD40-17B934C34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760413"/>
            <a:ext cx="4959350" cy="3721100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256E274D-8E20-4186-9837-D09F0BD36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0275" y="4710113"/>
            <a:ext cx="4962525" cy="448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9C3F988D-EB86-4E52-B164-BF148F5792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896ADD-D020-4584-8ABB-7ECF31CA8FCC}" type="slidenum">
              <a:rPr lang="en-US" altLang="nl-BE" smtClean="0"/>
              <a:pPr>
                <a:spcBef>
                  <a:spcPct val="0"/>
                </a:spcBef>
              </a:pPr>
              <a:t>37</a:t>
            </a:fld>
            <a:endParaRPr lang="en-US" altLang="nl-BE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8DDC47E9-28E4-45F0-B573-4385C092B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3049B52E-CDC5-409A-8CD1-03B62096D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58EDABE3-1BE4-49EF-9D24-0C6457C4D6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23DA9B-D485-497B-A9FB-E7F1EBA0E967}" type="slidenum">
              <a:rPr lang="en-US" altLang="nl-BE" smtClean="0"/>
              <a:pPr>
                <a:spcBef>
                  <a:spcPct val="0"/>
                </a:spcBef>
              </a:pPr>
              <a:t>38</a:t>
            </a:fld>
            <a:endParaRPr lang="en-US" altLang="nl-BE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5B036271-00F5-43B8-A097-1816ADDA6C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10E44E58-03EE-4F51-9807-AF9B5526F1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2CE242C0-541E-4CBB-897D-FF8DDB98C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FB48ED-12F6-4CE3-8BAC-15D73BFEFA7C}" type="slidenum">
              <a:rPr lang="en-US" altLang="nl-BE" smtClean="0"/>
              <a:pPr>
                <a:spcBef>
                  <a:spcPct val="0"/>
                </a:spcBef>
              </a:pPr>
              <a:t>39</a:t>
            </a:fld>
            <a:endParaRPr lang="en-US" altLang="nl-BE"/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5442ED44-F00D-4B70-A136-23423AADD5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9E7A8799-7C4B-4DE9-9A92-0BDF85459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42044041-0070-4AA3-B52B-F466BE8DC5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5963" indent="-274638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2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437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15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87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59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1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CFEB78-FC74-4A39-9A9C-DE4E748AFF17}" type="slidenum">
              <a:rPr lang="en-US" altLang="nl-BE" smtClean="0"/>
              <a:pPr>
                <a:spcBef>
                  <a:spcPct val="0"/>
                </a:spcBef>
              </a:pPr>
              <a:t>4</a:t>
            </a:fld>
            <a:endParaRPr lang="en-US" altLang="nl-BE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FE12C5E-369B-4542-8A3B-4148E8480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29234FB-D4BA-4D0B-947C-718D649BC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BA66D6F3-B544-4B53-9B46-3333BAFCA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F24D4A-D4EA-432F-90A2-F042AF080231}" type="slidenum">
              <a:rPr lang="en-US" altLang="nl-BE" smtClean="0"/>
              <a:pPr>
                <a:spcBef>
                  <a:spcPct val="0"/>
                </a:spcBef>
              </a:pPr>
              <a:t>40</a:t>
            </a:fld>
            <a:endParaRPr lang="en-US" altLang="nl-BE"/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25D1CADE-9BC1-4DEE-8429-2839C1E28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794426EA-9C0F-4E4C-A1E7-97E023DAD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374ABA76-FA56-49DA-9B08-7359CDC464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0D38FF7-EF37-4370-B678-1FAF9ACAFBDA}" type="slidenum">
              <a:rPr lang="en-US" altLang="nl-BE" smtClean="0"/>
              <a:pPr>
                <a:spcBef>
                  <a:spcPct val="0"/>
                </a:spcBef>
              </a:pPr>
              <a:t>41</a:t>
            </a:fld>
            <a:endParaRPr lang="en-US" altLang="nl-BE"/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F465DA34-AE7E-48DB-9D64-BCDFF789E3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8D1B2CFB-E6BB-402A-9F92-7EDC15EEF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FAB5E86D-F010-494B-9833-E7584E8905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963806E-6584-452C-812C-5DF6493163FC}" type="slidenum">
              <a:rPr lang="nl-NL" altLang="nl-BE" smtClean="0"/>
              <a:pPr>
                <a:spcBef>
                  <a:spcPct val="0"/>
                </a:spcBef>
              </a:pPr>
              <a:t>42</a:t>
            </a:fld>
            <a:endParaRPr lang="nl-NL" altLang="nl-BE"/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DA291A9E-735B-430D-BEAD-AB3F56A77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48C34A45-EB92-49F1-8A0C-5572DEE6C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B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126E490F-E5CA-42E3-B3A8-358CB4E6E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C2CE24-3839-49CE-B19C-200FF0A10E7C}" type="slidenum">
              <a:rPr lang="nl-NL" altLang="nl-BE" smtClean="0"/>
              <a:pPr>
                <a:spcBef>
                  <a:spcPct val="0"/>
                </a:spcBef>
              </a:pPr>
              <a:t>43</a:t>
            </a:fld>
            <a:endParaRPr lang="nl-NL" altLang="nl-BE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63FF6C2E-F1F9-4C94-9661-A405DA2682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DB3B75CE-7041-4B83-BD1F-00517F3D1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B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5E925BD7-B1BA-482F-B42C-51EF2F871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3295AC8-562D-4379-BA0C-D8C9F5F2E10C}" type="slidenum">
              <a:rPr lang="nl-BE" altLang="nl-BE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FC9BB656-09B2-4288-81E4-A772635F00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84225"/>
            <a:ext cx="5113337" cy="3836988"/>
          </a:xfrm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3740F15C-5972-4B08-8B27-043FC2FBD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550" y="4857750"/>
            <a:ext cx="5181600" cy="4621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8599E028-07A6-4E89-B118-662FC13F22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48125" y="9713913"/>
            <a:ext cx="30765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7" tIns="45789" rIns="91577" bIns="45789" anchor="b"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0426A4B-EB85-412E-9B5A-84D0B4B45B3A}" type="slidenum">
              <a:rPr lang="nl-NL" altLang="nl-BE"/>
              <a:pPr algn="r">
                <a:spcBef>
                  <a:spcPct val="0"/>
                </a:spcBef>
              </a:pPr>
              <a:t>45</a:t>
            </a:fld>
            <a:endParaRPr lang="nl-NL" altLang="nl-BE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693EB1D3-AE06-4D62-8F4E-FB75FD239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0176B526-B4BC-4EA1-95EC-8DC18213C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B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2CF6EE18-556D-44B3-B82B-67F2D33E996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48125" y="9713913"/>
            <a:ext cx="30765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7" tIns="45789" rIns="91577" bIns="45789" anchor="b"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AA19279-242A-444C-B22C-2D9CBED0A9D9}" type="slidenum">
              <a:rPr lang="nl-NL" altLang="nl-BE"/>
              <a:pPr algn="r">
                <a:spcBef>
                  <a:spcPct val="0"/>
                </a:spcBef>
              </a:pPr>
              <a:t>46</a:t>
            </a:fld>
            <a:endParaRPr lang="nl-NL" altLang="nl-BE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EA851EB4-D606-4C1E-B14B-6BA24DFA34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FB9F7C78-8EA5-45C0-9624-12DC2C373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B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92803CC2-9780-48F0-AA5E-B303F0F335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48125" y="9713913"/>
            <a:ext cx="30765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7" tIns="45789" rIns="91577" bIns="45789" anchor="b"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49B8BDD-93CD-4BA1-9707-5BD731D4EA79}" type="slidenum">
              <a:rPr lang="nl-NL" altLang="nl-BE"/>
              <a:pPr algn="r">
                <a:spcBef>
                  <a:spcPct val="0"/>
                </a:spcBef>
              </a:pPr>
              <a:t>47</a:t>
            </a:fld>
            <a:endParaRPr lang="nl-NL" altLang="nl-BE"/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655CD022-FBE8-456A-A2F4-0EAA416A7A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4C24C021-0F62-4E47-B884-DD4AAEC7E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B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0615B770-69E3-45B7-A95F-1CBBC83E03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48125" y="9713913"/>
            <a:ext cx="30765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77" tIns="45789" rIns="91577" bIns="45789" anchor="b"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5641C810-A793-4607-8DB4-4B25333BE2C0}" type="slidenum">
              <a:rPr lang="nl-NL" altLang="nl-BE"/>
              <a:pPr algn="r">
                <a:spcBef>
                  <a:spcPct val="0"/>
                </a:spcBef>
              </a:pPr>
              <a:t>48</a:t>
            </a:fld>
            <a:endParaRPr lang="nl-NL" altLang="nl-BE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3F37DB35-9880-4BD1-BC09-E4847DA69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A8BAA8AD-520C-43B3-8639-50627721B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B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B04C8DC8-CEB9-4187-9FDE-B20FA3BFD3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5963" indent="-274638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2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437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15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87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59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1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36D2CAB-016B-4894-A02F-FC9777421EA1}" type="slidenum">
              <a:rPr lang="en-US" altLang="nl-BE" smtClean="0"/>
              <a:pPr>
                <a:spcBef>
                  <a:spcPct val="0"/>
                </a:spcBef>
              </a:pPr>
              <a:t>5</a:t>
            </a:fld>
            <a:endParaRPr lang="en-US" altLang="nl-BE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FA53B86-4F98-47E2-A079-0DEA2B8EA0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7F8A29D-C416-4AB6-BB68-D2A0ADF17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5A944632-698A-4CEA-A435-E77FAA5002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5963" indent="-274638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172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3050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4375" indent="-219075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415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987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559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13175" indent="-219075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B6CC017-66E6-4CC5-A9C0-49FA4DB0F78E}" type="slidenum">
              <a:rPr lang="en-US" altLang="nl-BE" smtClean="0"/>
              <a:pPr>
                <a:spcBef>
                  <a:spcPct val="0"/>
                </a:spcBef>
              </a:pPr>
              <a:t>6</a:t>
            </a:fld>
            <a:endParaRPr lang="en-US" altLang="nl-BE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B008FB9-E96E-49FC-A374-43A8287FD3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7CA7086A-2077-4ED7-AB97-51C4C6420F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nl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01C931AE-194D-43C8-87E8-712B991A30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C13CEC-4A5A-4D51-8270-464AB392F7AD}" type="slidenum">
              <a:rPr lang="en-US" altLang="nl-BE" smtClean="0"/>
              <a:pPr>
                <a:spcBef>
                  <a:spcPct val="0"/>
                </a:spcBef>
              </a:pPr>
              <a:t>7</a:t>
            </a:fld>
            <a:endParaRPr lang="en-US" altLang="nl-BE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78ECEAD-90E8-4593-AF52-AF537C4CB9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6E6BF353-BF99-49B0-AB60-E6895C141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A6B584B2-EC00-4175-8251-968B434B08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29C3661-3FDF-4196-B298-010F5170595B}" type="slidenum">
              <a:rPr lang="en-US" altLang="nl-BE" smtClean="0"/>
              <a:pPr>
                <a:spcBef>
                  <a:spcPct val="0"/>
                </a:spcBef>
              </a:pPr>
              <a:t>8</a:t>
            </a:fld>
            <a:endParaRPr lang="en-US" altLang="nl-BE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41BDF3BB-3D1B-422F-9AB7-B66A57B096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9BB49A11-291D-47F0-8C5B-3BD6F6609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E6E0284-774E-47EA-AF8E-4453AA167F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FD94B7-3C45-49B6-BAF6-A2D8D8D9EFEC}" type="slidenum">
              <a:rPr lang="en-US" altLang="nl-BE" smtClean="0"/>
              <a:pPr>
                <a:spcBef>
                  <a:spcPct val="0"/>
                </a:spcBef>
              </a:pPr>
              <a:t>9</a:t>
            </a:fld>
            <a:endParaRPr lang="en-US" altLang="nl-BE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0E5BCB9-399C-4453-BCAF-2E0F1283C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65EA7574-E4C0-49D1-B82D-9CDFE7C86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418920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992" y="0"/>
            <a:ext cx="7918704" cy="107899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58659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807448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392809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053914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g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353845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910151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33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6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>
            <a:extLst>
              <a:ext uri="{FF2B5EF4-FFF2-40B4-BE49-F238E27FC236}">
                <a16:creationId xmlns:a16="http://schemas.microsoft.com/office/drawing/2014/main" id="{9B3A453F-668F-4620-A3BB-EFD6965B792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id="{F34848AC-2338-45F4-9EAA-6E77AFB7C2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6300" y="476250"/>
            <a:ext cx="46038" cy="8890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Clr>
                <a:srgbClr val="F49100"/>
              </a:buCl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8F911415-4CEC-46CE-87D1-6C27A3FC3AD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315913" y="1108075"/>
            <a:ext cx="8693150" cy="55563"/>
          </a:xfrm>
          <a:prstGeom prst="rect">
            <a:avLst/>
          </a:prstGeom>
          <a:gradFill>
            <a:gsLst>
              <a:gs pos="0">
                <a:srgbClr val="000080"/>
              </a:gs>
              <a:gs pos="85000">
                <a:schemeClr val="bg1"/>
              </a:gs>
              <a:gs pos="39000">
                <a:srgbClr val="339933"/>
              </a:gs>
            </a:gsLst>
            <a:lin ang="0" scaled="1"/>
          </a:gradFill>
          <a:ln w="9525">
            <a:gradFill>
              <a:gsLst>
                <a:gs pos="0">
                  <a:srgbClr val="000080"/>
                </a:gs>
                <a:gs pos="50000">
                  <a:srgbClr val="339933"/>
                </a:gs>
                <a:gs pos="100000">
                  <a:srgbClr val="CCFFCC"/>
                </a:gs>
              </a:gsLst>
              <a:lin ang="5400000" scaled="0"/>
            </a:gra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Clr>
                <a:srgbClr val="F49100"/>
              </a:buClr>
              <a:defRPr/>
            </a:pPr>
            <a:endParaRPr lang="en-US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cs typeface="+mn-cs"/>
            </a:endParaRP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B6A99A0B-3339-44D0-A866-0394B2714CB9}"/>
              </a:ext>
            </a:extLst>
          </p:cNvPr>
          <p:cNvSpPr>
            <a:spLocks noChangeArrowheads="1"/>
          </p:cNvSpPr>
          <p:nvPr userDrawn="1"/>
        </p:nvSpPr>
        <p:spPr bwMode="auto">
          <a:xfrm rot="1800000">
            <a:off x="850900" y="374650"/>
            <a:ext cx="31750" cy="1052513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Clr>
                <a:srgbClr val="F49100"/>
              </a:buCl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33" name="Picture 12" descr="o:\Pictures\Bought pictures\iStock_000006722682Medium-transp.gif">
            <a:extLst>
              <a:ext uri="{FF2B5EF4-FFF2-40B4-BE49-F238E27FC236}">
                <a16:creationId xmlns:a16="http://schemas.microsoft.com/office/drawing/2014/main" id="{1BB15507-EC59-4AFB-8F5C-BC73F87657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653">
            <a:off x="-6350" y="187325"/>
            <a:ext cx="9525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>
            <a:extLst>
              <a:ext uri="{FF2B5EF4-FFF2-40B4-BE49-F238E27FC236}">
                <a16:creationId xmlns:a16="http://schemas.microsoft.com/office/drawing/2014/main" id="{7A79B904-917A-4074-A62D-19F3D16029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42072" r="6944" b="18495"/>
          <a:stretch>
            <a:fillRect/>
          </a:stretch>
        </p:blipFill>
        <p:spPr bwMode="auto">
          <a:xfrm>
            <a:off x="0" y="6191250"/>
            <a:ext cx="18875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EAB62FE1-93B4-4FD5-857C-A1CECF0D3D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20" y="6109594"/>
            <a:ext cx="940279" cy="74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75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</p:sldLayoutIdLst>
  <p:transition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oundrySansBold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oundrySansBold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oundrySansBold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oundrySansBold" pitchFamily="2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oundrySansBold" pitchFamily="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oundrySansBold" pitchFamily="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oundrySansBold" pitchFamily="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oundrySansBold" pitchFamily="2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2B040"/>
        </a:buClr>
        <a:buFont typeface="Wingdings 2" panose="05020102010507070707" pitchFamily="18" charset="2"/>
        <a:buChar char="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2B040"/>
        </a:buClr>
        <a:buFont typeface="Wingdings 2" panose="05020102010507070707" pitchFamily="18" charset="2"/>
        <a:buChar char="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2B040"/>
        </a:buClr>
        <a:buFont typeface="Wingdings 2" panose="05020102010507070707" pitchFamily="18" charset="2"/>
        <a:buChar char=""/>
        <a:defRPr sz="19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E198A5A-D0F7-489F-B5A5-B0FD4C8537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A8C5B2DD-EB71-428B-BECC-655A97FB47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99C13-E7FF-4DAD-916A-21CFE6C43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F756-C737-423C-B388-41859050ED41}" type="datetimeFigureOut">
              <a:rPr lang="en-GB"/>
              <a:pPr>
                <a:defRPr/>
              </a:pPr>
              <a:t>19/09/2019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E1F53-A1E5-4F01-9942-5E70FFCB3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FEFC2-58E2-4C42-B1EF-222F9EA6A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E2511E7-93B0-4C08-822F-8DBA4CA7E3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2055" name="Picture 6">
            <a:extLst>
              <a:ext uri="{FF2B5EF4-FFF2-40B4-BE49-F238E27FC236}">
                <a16:creationId xmlns:a16="http://schemas.microsoft.com/office/drawing/2014/main" id="{808F6D5A-0FDD-4041-8006-8106E20ABD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75"/>
            <a:ext cx="914400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7" name="Text Box 2055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492FABA-6409-4B6C-983C-A0D3CCC43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806" y="1810872"/>
            <a:ext cx="5922194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Железобетонные решения по стабилизации сложных и проблемных эмульсий </a:t>
            </a:r>
            <a:r>
              <a:rPr lang="nl-NL" sz="44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	</a:t>
            </a:r>
          </a:p>
        </p:txBody>
      </p:sp>
      <p:grpSp>
        <p:nvGrpSpPr>
          <p:cNvPr id="22531" name="Group 2061">
            <a:extLst>
              <a:ext uri="{FF2B5EF4-FFF2-40B4-BE49-F238E27FC236}">
                <a16:creationId xmlns:a16="http://schemas.microsoft.com/office/drawing/2014/main" id="{45034504-7B10-427F-B9E3-9F0AA06B9E1B}"/>
              </a:ext>
            </a:extLst>
          </p:cNvPr>
          <p:cNvGrpSpPr>
            <a:grpSpLocks/>
          </p:cNvGrpSpPr>
          <p:nvPr/>
        </p:nvGrpSpPr>
        <p:grpSpPr bwMode="auto">
          <a:xfrm>
            <a:off x="7121525" y="141288"/>
            <a:ext cx="2116138" cy="1819275"/>
            <a:chOff x="2817" y="1629"/>
            <a:chExt cx="1518" cy="1518"/>
          </a:xfrm>
        </p:grpSpPr>
        <p:sp>
          <p:nvSpPr>
            <p:cNvPr id="22542" name="AutoShape 2062" descr="Blue tissue paper">
              <a:extLst>
                <a:ext uri="{FF2B5EF4-FFF2-40B4-BE49-F238E27FC236}">
                  <a16:creationId xmlns:a16="http://schemas.microsoft.com/office/drawing/2014/main" id="{67816431-941E-4D2D-88B6-277CFCC65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0" y="1740"/>
              <a:ext cx="1284" cy="13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56 h 21600"/>
                <a:gd name="T26" fmla="*/ 18437 w 21600"/>
                <a:gd name="T27" fmla="*/ 1844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543" name="Picture 2063">
              <a:extLst>
                <a:ext uri="{FF2B5EF4-FFF2-40B4-BE49-F238E27FC236}">
                  <a16:creationId xmlns:a16="http://schemas.microsoft.com/office/drawing/2014/main" id="{2E8F916B-86B0-46E9-9870-D9BEA7166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" y="1629"/>
              <a:ext cx="1518" cy="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2" name="Picture 15" descr="o:\Pictures\Bought pictures\iStock_000004374786Large-transp.gif">
            <a:extLst>
              <a:ext uri="{FF2B5EF4-FFF2-40B4-BE49-F238E27FC236}">
                <a16:creationId xmlns:a16="http://schemas.microsoft.com/office/drawing/2014/main" id="{28F28010-E88A-4AD8-BEBC-DFF4AC0A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10693" r="13583" b="5492"/>
          <a:stretch>
            <a:fillRect/>
          </a:stretch>
        </p:blipFill>
        <p:spPr bwMode="auto">
          <a:xfrm>
            <a:off x="6176963" y="0"/>
            <a:ext cx="10953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Group 30">
            <a:extLst>
              <a:ext uri="{FF2B5EF4-FFF2-40B4-BE49-F238E27FC236}">
                <a16:creationId xmlns:a16="http://schemas.microsoft.com/office/drawing/2014/main" id="{50AC19EA-3303-4682-9192-A783245EDAEC}"/>
              </a:ext>
            </a:extLst>
          </p:cNvPr>
          <p:cNvGrpSpPr>
            <a:grpSpLocks/>
          </p:cNvGrpSpPr>
          <p:nvPr/>
        </p:nvGrpSpPr>
        <p:grpSpPr bwMode="auto">
          <a:xfrm>
            <a:off x="-1479550" y="2673350"/>
            <a:ext cx="5368925" cy="5227638"/>
            <a:chOff x="4691945" y="1548580"/>
            <a:chExt cx="1800000" cy="186090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34BA7E-5C0C-466F-AAAB-90D1EC7AE783}"/>
                </a:ext>
              </a:extLst>
            </p:cNvPr>
            <p:cNvSpPr/>
            <p:nvPr/>
          </p:nvSpPr>
          <p:spPr bwMode="auto">
            <a:xfrm>
              <a:off x="4741442" y="1568359"/>
              <a:ext cx="1701006" cy="1689110"/>
            </a:xfrm>
            <a:prstGeom prst="ellipse">
              <a:avLst/>
            </a:prstGeom>
            <a:noFill/>
            <a:ln w="12700" cap="flat" cmpd="sng" algn="ctr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DDAA95D-D6C1-44F5-956B-31FF5DD5BAB6}"/>
                </a:ext>
              </a:extLst>
            </p:cNvPr>
            <p:cNvSpPr/>
            <p:nvPr/>
          </p:nvSpPr>
          <p:spPr bwMode="auto">
            <a:xfrm>
              <a:off x="4790940" y="1548580"/>
              <a:ext cx="1701005" cy="1860903"/>
            </a:xfrm>
            <a:prstGeom prst="ellipse">
              <a:avLst/>
            </a:prstGeom>
            <a:noFill/>
            <a:ln w="127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937667-750E-4B4B-90B5-34A3A497D5AF}"/>
                </a:ext>
              </a:extLst>
            </p:cNvPr>
            <p:cNvSpPr/>
            <p:nvPr/>
          </p:nvSpPr>
          <p:spPr bwMode="auto">
            <a:xfrm>
              <a:off x="4691945" y="1679120"/>
              <a:ext cx="1701005" cy="1689110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CC3193-24A2-421D-802F-F2F10421A1BC}"/>
                </a:ext>
              </a:extLst>
            </p:cNvPr>
            <p:cNvSpPr/>
            <p:nvPr/>
          </p:nvSpPr>
          <p:spPr bwMode="auto">
            <a:xfrm flipH="1">
              <a:off x="4883564" y="1765745"/>
              <a:ext cx="1384570" cy="1417046"/>
            </a:xfrm>
            <a:prstGeom prst="ellipse">
              <a:avLst/>
            </a:prstGeom>
            <a:blipFill dpi="0" rotWithShape="0">
              <a:blip r:embed="rId6"/>
              <a:srcRect/>
              <a:stretch>
                <a:fillRect l="11000" t="-45000" b="9000"/>
              </a:stretch>
            </a:blip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22535" name="Picture 15">
            <a:extLst>
              <a:ext uri="{FF2B5EF4-FFF2-40B4-BE49-F238E27FC236}">
                <a16:creationId xmlns:a16="http://schemas.microsoft.com/office/drawing/2014/main" id="{1757440F-2A28-4F16-8A37-26D1B116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4314825"/>
            <a:ext cx="148590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>
            <a:extLst>
              <a:ext uri="{FF2B5EF4-FFF2-40B4-BE49-F238E27FC236}">
                <a16:creationId xmlns:a16="http://schemas.microsoft.com/office/drawing/2014/main" id="{87712D07-5D76-4D0C-80FA-B5864A6F52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Проблемы стабильности</a:t>
            </a:r>
            <a:br>
              <a:rPr lang="ru-RU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Эмульсии М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/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80963" name="Text Box 3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E850013-1567-4F33-B879-3201F6EA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17" y="1919392"/>
            <a:ext cx="233045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Стабильная эмульсия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nl-NL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nl-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0964" name="Text Box 4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B944AF18-46AB-4455-B8E9-3347D499A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31607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Кремаж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80965" name="Text Box 5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B16AA7E-9093-41DD-A7B2-E926F3C10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018" y="4143653"/>
            <a:ext cx="28419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Отделение </a:t>
            </a: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масла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80969" name="Text Box 9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CA3C358B-99A1-4C5B-BB36-DB573614A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125" y="1919069"/>
            <a:ext cx="2813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Нестабильные эмульсии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80971" name="Line 11">
            <a:extLst>
              <a:ext uri="{FF2B5EF4-FFF2-40B4-BE49-F238E27FC236}">
                <a16:creationId xmlns:a16="http://schemas.microsoft.com/office/drawing/2014/main" id="{553754FB-66A3-42F5-A9E5-F2D9E8E24D3D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46550" y="1984375"/>
            <a:ext cx="0" cy="3492500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14" name="Line 54">
            <a:extLst>
              <a:ext uri="{FF2B5EF4-FFF2-40B4-BE49-F238E27FC236}">
                <a16:creationId xmlns:a16="http://schemas.microsoft.com/office/drawing/2014/main" id="{079D89C8-8696-4D25-8742-F7311231528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75125" y="2940050"/>
            <a:ext cx="0" cy="3492500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1" name="Text Box 101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C94E7501-33BC-4F1F-8FA8-CA3590CFF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737" y="3282077"/>
            <a:ext cx="12192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81062" name="AutoShape 102">
            <a:extLst>
              <a:ext uri="{FF2B5EF4-FFF2-40B4-BE49-F238E27FC236}">
                <a16:creationId xmlns:a16="http://schemas.microsoft.com/office/drawing/2014/main" id="{C0DA9758-3428-405E-93F3-6DB68580C33A}"/>
              </a:ext>
            </a:extLst>
          </p:cNvPr>
          <p:cNvSpPr>
            <a:spLocks/>
          </p:cNvSpPr>
          <p:nvPr/>
        </p:nvSpPr>
        <p:spPr bwMode="auto">
          <a:xfrm>
            <a:off x="7540625" y="3275013"/>
            <a:ext cx="152400" cy="234950"/>
          </a:xfrm>
          <a:prstGeom prst="rightBrace">
            <a:avLst>
              <a:gd name="adj1" fmla="val 2343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3" name="AutoShape 103">
            <a:extLst>
              <a:ext uri="{FF2B5EF4-FFF2-40B4-BE49-F238E27FC236}">
                <a16:creationId xmlns:a16="http://schemas.microsoft.com/office/drawing/2014/main" id="{255808A1-B781-43E8-8410-5210BA107B06}"/>
              </a:ext>
            </a:extLst>
          </p:cNvPr>
          <p:cNvSpPr>
            <a:spLocks/>
          </p:cNvSpPr>
          <p:nvPr/>
        </p:nvSpPr>
        <p:spPr bwMode="auto">
          <a:xfrm>
            <a:off x="7548563" y="3719513"/>
            <a:ext cx="166687" cy="246062"/>
          </a:xfrm>
          <a:prstGeom prst="rightBrace">
            <a:avLst>
              <a:gd name="adj1" fmla="val 324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4" name="AutoShape 104">
            <a:extLst>
              <a:ext uri="{FF2B5EF4-FFF2-40B4-BE49-F238E27FC236}">
                <a16:creationId xmlns:a16="http://schemas.microsoft.com/office/drawing/2014/main" id="{D8F0F715-9F4E-4D57-B559-D529605E4F2E}"/>
              </a:ext>
            </a:extLst>
          </p:cNvPr>
          <p:cNvSpPr>
            <a:spLocks/>
          </p:cNvSpPr>
          <p:nvPr/>
        </p:nvSpPr>
        <p:spPr bwMode="auto">
          <a:xfrm>
            <a:off x="7556500" y="4913313"/>
            <a:ext cx="177800" cy="225425"/>
          </a:xfrm>
          <a:prstGeom prst="rightBrace">
            <a:avLst>
              <a:gd name="adj1" fmla="val 1026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5" name="AutoShape 105">
            <a:extLst>
              <a:ext uri="{FF2B5EF4-FFF2-40B4-BE49-F238E27FC236}">
                <a16:creationId xmlns:a16="http://schemas.microsoft.com/office/drawing/2014/main" id="{30F68D8F-2F9F-4F3A-9639-41C514AA315F}"/>
              </a:ext>
            </a:extLst>
          </p:cNvPr>
          <p:cNvSpPr>
            <a:spLocks/>
          </p:cNvSpPr>
          <p:nvPr/>
        </p:nvSpPr>
        <p:spPr bwMode="auto">
          <a:xfrm>
            <a:off x="7548563" y="5280025"/>
            <a:ext cx="168275" cy="252413"/>
          </a:xfrm>
          <a:prstGeom prst="rightBrace">
            <a:avLst>
              <a:gd name="adj1" fmla="val 419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6" name="Text Box 106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23F54E1-AECE-414E-ADC0-1C78CCC42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3641696"/>
            <a:ext cx="14620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прозрачная жидкость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81067" name="Text Box 107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A0D51F7-47E2-4777-A74A-B7A0E06DD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4865688"/>
            <a:ext cx="1146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слой масла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81068" name="Text Box 108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16D559E9-8CC5-4D60-BFB6-3F8D6712D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5244227"/>
            <a:ext cx="12795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36884" name="Picture 26" descr="O:\Pictures\GOVA\Drawings\Beaker-O in W-transp.gif">
            <a:extLst>
              <a:ext uri="{FF2B5EF4-FFF2-40B4-BE49-F238E27FC236}">
                <a16:creationId xmlns:a16="http://schemas.microsoft.com/office/drawing/2014/main" id="{0F262407-1C4B-444D-9B10-B9ABF2D78C4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029533"/>
            <a:ext cx="1980484" cy="209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4" name="Picture 84" descr="O:\Pictures\GOVA\Drawings\Beaker-O in W-creaming-transp.gif">
            <a:extLst>
              <a:ext uri="{FF2B5EF4-FFF2-40B4-BE49-F238E27FC236}">
                <a16:creationId xmlns:a16="http://schemas.microsoft.com/office/drawing/2014/main" id="{519743BB-69BD-450B-B828-6040D28EA6A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660650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6" name="Picture 86" descr="O:\Pictures\GOVA\Drawings\Beaker-O in W-oil separation-transp.gif">
            <a:extLst>
              <a:ext uri="{FF2B5EF4-FFF2-40B4-BE49-F238E27FC236}">
                <a16:creationId xmlns:a16="http://schemas.microsoft.com/office/drawing/2014/main" id="{D4E9A028-07EE-40A9-AB22-FAF06153D5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271963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8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8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8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68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68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8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8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81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8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8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1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8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2000"/>
                                        <p:tgtEl>
                                          <p:spTgt spid="68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2000"/>
                                        <p:tgtEl>
                                          <p:spTgt spid="68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000"/>
                                        <p:tgtEl>
                                          <p:spTgt spid="68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2000"/>
                                        <p:tgtEl>
                                          <p:spTgt spid="6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0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0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8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8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81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8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8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8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81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68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2000"/>
                                        <p:tgtEl>
                                          <p:spTgt spid="68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2000"/>
                                        <p:tgtEl>
                                          <p:spTgt spid="68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3" grpId="0"/>
      <p:bldP spid="680964" grpId="0"/>
      <p:bldP spid="680965" grpId="0"/>
      <p:bldP spid="680969" grpId="0"/>
      <p:bldP spid="681061" grpId="0"/>
      <p:bldP spid="681062" grpId="0" animBg="1"/>
      <p:bldP spid="681063" grpId="0" animBg="1"/>
      <p:bldP spid="681064" grpId="0" animBg="1"/>
      <p:bldP spid="681065" grpId="0" animBg="1"/>
      <p:bldP spid="681066" grpId="0"/>
      <p:bldP spid="681067" grpId="0"/>
      <p:bldP spid="6810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71" name="Line 11">
            <a:extLst>
              <a:ext uri="{FF2B5EF4-FFF2-40B4-BE49-F238E27FC236}">
                <a16:creationId xmlns:a16="http://schemas.microsoft.com/office/drawing/2014/main" id="{5C263769-874F-4822-AC8E-1E4D25BFC73E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46550" y="1984375"/>
            <a:ext cx="0" cy="3492500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2" name="AutoShape 102">
            <a:extLst>
              <a:ext uri="{FF2B5EF4-FFF2-40B4-BE49-F238E27FC236}">
                <a16:creationId xmlns:a16="http://schemas.microsoft.com/office/drawing/2014/main" id="{252D95BC-CB06-4300-83E1-C581F149EE9B}"/>
              </a:ext>
            </a:extLst>
          </p:cNvPr>
          <p:cNvSpPr>
            <a:spLocks/>
          </p:cNvSpPr>
          <p:nvPr/>
        </p:nvSpPr>
        <p:spPr bwMode="auto">
          <a:xfrm>
            <a:off x="7540625" y="3275013"/>
            <a:ext cx="152400" cy="234950"/>
          </a:xfrm>
          <a:prstGeom prst="rightBrace">
            <a:avLst>
              <a:gd name="adj1" fmla="val 2343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3" name="AutoShape 103">
            <a:extLst>
              <a:ext uri="{FF2B5EF4-FFF2-40B4-BE49-F238E27FC236}">
                <a16:creationId xmlns:a16="http://schemas.microsoft.com/office/drawing/2014/main" id="{721B3902-EB36-4A24-9156-C5E6116A4888}"/>
              </a:ext>
            </a:extLst>
          </p:cNvPr>
          <p:cNvSpPr>
            <a:spLocks/>
          </p:cNvSpPr>
          <p:nvPr/>
        </p:nvSpPr>
        <p:spPr bwMode="auto">
          <a:xfrm>
            <a:off x="7548563" y="3719513"/>
            <a:ext cx="166687" cy="246062"/>
          </a:xfrm>
          <a:prstGeom prst="rightBrace">
            <a:avLst>
              <a:gd name="adj1" fmla="val 324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4" name="AutoShape 104">
            <a:extLst>
              <a:ext uri="{FF2B5EF4-FFF2-40B4-BE49-F238E27FC236}">
                <a16:creationId xmlns:a16="http://schemas.microsoft.com/office/drawing/2014/main" id="{EFC09EFA-8818-4FD0-8B86-4D860D083CD5}"/>
              </a:ext>
            </a:extLst>
          </p:cNvPr>
          <p:cNvSpPr>
            <a:spLocks/>
          </p:cNvSpPr>
          <p:nvPr/>
        </p:nvSpPr>
        <p:spPr bwMode="auto">
          <a:xfrm>
            <a:off x="7556500" y="4913313"/>
            <a:ext cx="177800" cy="225425"/>
          </a:xfrm>
          <a:prstGeom prst="rightBrace">
            <a:avLst>
              <a:gd name="adj1" fmla="val 10268"/>
              <a:gd name="adj2" fmla="val 50000"/>
            </a:avLst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5" name="AutoShape 105">
            <a:extLst>
              <a:ext uri="{FF2B5EF4-FFF2-40B4-BE49-F238E27FC236}">
                <a16:creationId xmlns:a16="http://schemas.microsoft.com/office/drawing/2014/main" id="{44E0E9FD-A6AB-45F2-A569-E0EBEF3D5E7A}"/>
              </a:ext>
            </a:extLst>
          </p:cNvPr>
          <p:cNvSpPr>
            <a:spLocks/>
          </p:cNvSpPr>
          <p:nvPr/>
        </p:nvSpPr>
        <p:spPr bwMode="auto">
          <a:xfrm>
            <a:off x="7548563" y="5280025"/>
            <a:ext cx="168275" cy="252413"/>
          </a:xfrm>
          <a:prstGeom prst="rightBrace">
            <a:avLst>
              <a:gd name="adj1" fmla="val 41978"/>
              <a:gd name="adj2" fmla="val 50000"/>
            </a:avLst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7" name="Text Box 107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3B024A04-33BE-4074-8EC4-8D58823E5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4865688"/>
            <a:ext cx="1146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solidFill>
                  <a:srgbClr val="C0C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слой масла</a:t>
            </a:r>
            <a:endParaRPr lang="nl-NL" sz="1000" b="1" dirty="0">
              <a:solidFill>
                <a:srgbClr val="C0C0C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81068" name="Text Box 108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02355460-CBB5-4236-9255-737BDFAEC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736" y="5244227"/>
            <a:ext cx="12287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solidFill>
                  <a:srgbClr val="C0C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solidFill>
                <a:srgbClr val="C0C0C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38932" name="Picture 26" descr="O:\Pictures\GOVA\Drawings\Beaker-O in W-transp.gif">
            <a:extLst>
              <a:ext uri="{FF2B5EF4-FFF2-40B4-BE49-F238E27FC236}">
                <a16:creationId xmlns:a16="http://schemas.microsoft.com/office/drawing/2014/main" id="{2D859A58-D346-4480-AF9A-34DC6B52D8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029533"/>
            <a:ext cx="1980484" cy="209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84" descr="O:\Pictures\GOVA\Drawings\Beaker-O in W-creaming-transp.gif">
            <a:extLst>
              <a:ext uri="{FF2B5EF4-FFF2-40B4-BE49-F238E27FC236}">
                <a16:creationId xmlns:a16="http://schemas.microsoft.com/office/drawing/2014/main" id="{92E82B06-44D0-419F-8C41-DC78F3A1BBE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660650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86" descr="O:\Pictures\GOVA\Drawings\Beaker-O in W-oil separation-transp.gif">
            <a:extLst>
              <a:ext uri="{FF2B5EF4-FFF2-40B4-BE49-F238E27FC236}">
                <a16:creationId xmlns:a16="http://schemas.microsoft.com/office/drawing/2014/main" id="{C33E719B-948E-4EE9-B198-72F0D7B1C1F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271963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64AA21B2-1CDA-4518-8140-DCA00DDA2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25" y="4143653"/>
            <a:ext cx="2705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solidFill>
                  <a:srgbClr val="C0C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Отделение масла</a:t>
            </a:r>
          </a:p>
        </p:txBody>
      </p:sp>
      <p:sp>
        <p:nvSpPr>
          <p:cNvPr id="23" name="Line 29">
            <a:extLst>
              <a:ext uri="{FF2B5EF4-FFF2-40B4-BE49-F238E27FC236}">
                <a16:creationId xmlns:a16="http://schemas.microsoft.com/office/drawing/2014/main" id="{51FA4812-37C7-462D-AAED-2A6659F1C515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75125" y="2940050"/>
            <a:ext cx="0" cy="34925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5" name="Text Box 3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4B1FD15A-8F67-45D5-AA8C-A420329A5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17" y="1919392"/>
            <a:ext cx="233045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Стабильная эмульсия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nl-NL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nl-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 Box 4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028A373A-1C0E-4B21-B7AA-3313081A5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31607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Кремаж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7" name="Text Box 9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8AA1840-2B87-4E33-AA50-EA1ECAADC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125" y="1919069"/>
            <a:ext cx="2813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Нестабильные эмульсии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8" name="Text Box 101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EE500EEE-73C5-49B0-A6E1-9517C5D4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737" y="3282077"/>
            <a:ext cx="12192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9" name="Text Box 106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EC86525-B8CC-4141-8211-E911F34F5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3641696"/>
            <a:ext cx="14620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прозрачная жидкость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C5F63B68-3C9D-48FE-B897-532DFBF3B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ru-RU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Проблемы стабильности</a:t>
            </a:r>
            <a:br>
              <a:rPr lang="ru-RU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Эмульсии М</a:t>
            </a:r>
            <a:r>
              <a:rPr lang="en-GB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/</a:t>
            </a: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152" name="Text Box 96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CABC6591-FABA-41D8-B9B2-3BBB98C6B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" y="2265640"/>
            <a:ext cx="299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Стабильная эмульсия</a:t>
            </a:r>
          </a:p>
        </p:txBody>
      </p:sp>
      <p:sp>
        <p:nvSpPr>
          <p:cNvPr id="685155" name="Text Box 99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52CF6F19-E29F-4A31-ABD9-51F905718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2329140"/>
            <a:ext cx="353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Нестабильные эмульсии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5156" name="Line 100">
            <a:extLst>
              <a:ext uri="{FF2B5EF4-FFF2-40B4-BE49-F238E27FC236}">
                <a16:creationId xmlns:a16="http://schemas.microsoft.com/office/drawing/2014/main" id="{9D548698-7883-45BF-BEDA-E9591621D944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390775" y="3862388"/>
            <a:ext cx="9525" cy="720725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ln>
                <a:solidFill>
                  <a:srgbClr val="0099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5305" name="Line 249">
            <a:extLst>
              <a:ext uri="{FF2B5EF4-FFF2-40B4-BE49-F238E27FC236}">
                <a16:creationId xmlns:a16="http://schemas.microsoft.com/office/drawing/2014/main" id="{917BEF0F-C541-4799-900E-A4762E017061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716588" y="3887788"/>
            <a:ext cx="9525" cy="720725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ln>
                <a:solidFill>
                  <a:srgbClr val="0099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5306" name="Text Box 250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0E64324C-F024-4521-BDBA-3EF9EDE12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38" y="4190970"/>
            <a:ext cx="8715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85309" name="Text Box 253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F5FFEAD-62E3-4DF4-9723-F7C273499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4644995"/>
            <a:ext cx="8715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мутная жидкость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40969" name="Picture 26" descr="O:\Pictures\GOVA\Drawings\Beaker-O in W-transp.gif">
            <a:extLst>
              <a:ext uri="{FF2B5EF4-FFF2-40B4-BE49-F238E27FC236}">
                <a16:creationId xmlns:a16="http://schemas.microsoft.com/office/drawing/2014/main" id="{1F5D89B4-5AA8-4D97-89D3-B0AC48FC31B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92500"/>
            <a:ext cx="16557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AutoShape 102">
            <a:extLst>
              <a:ext uri="{FF2B5EF4-FFF2-40B4-BE49-F238E27FC236}">
                <a16:creationId xmlns:a16="http://schemas.microsoft.com/office/drawing/2014/main" id="{C0A7551E-DCB4-419C-9BE9-9B654A238E5C}"/>
              </a:ext>
            </a:extLst>
          </p:cNvPr>
          <p:cNvSpPr>
            <a:spLocks/>
          </p:cNvSpPr>
          <p:nvPr/>
        </p:nvSpPr>
        <p:spPr bwMode="auto">
          <a:xfrm>
            <a:off x="7681913" y="4240213"/>
            <a:ext cx="152400" cy="234950"/>
          </a:xfrm>
          <a:prstGeom prst="rightBrace">
            <a:avLst>
              <a:gd name="adj1" fmla="val 2343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3" name="AutoShape 103">
            <a:extLst>
              <a:ext uri="{FF2B5EF4-FFF2-40B4-BE49-F238E27FC236}">
                <a16:creationId xmlns:a16="http://schemas.microsoft.com/office/drawing/2014/main" id="{76D06ADE-516E-43DB-9E07-75E47B55729D}"/>
              </a:ext>
            </a:extLst>
          </p:cNvPr>
          <p:cNvSpPr>
            <a:spLocks/>
          </p:cNvSpPr>
          <p:nvPr/>
        </p:nvSpPr>
        <p:spPr bwMode="auto">
          <a:xfrm>
            <a:off x="7689850" y="4699000"/>
            <a:ext cx="166688" cy="246063"/>
          </a:xfrm>
          <a:prstGeom prst="rightBrace">
            <a:avLst>
              <a:gd name="adj1" fmla="val 324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0974" name="Picture 84" descr="O:\Pictures\GOVA\Drawings\Beaker-O in W-creaming-transp.gif">
            <a:extLst>
              <a:ext uri="{FF2B5EF4-FFF2-40B4-BE49-F238E27FC236}">
                <a16:creationId xmlns:a16="http://schemas.microsoft.com/office/drawing/2014/main" id="{57328022-5C0B-48E9-AC5C-5361A1ADE4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492500"/>
            <a:ext cx="16557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80" descr="O:\Pictures\GOVA\Drawings\Beaker-O in W-creaming 50%-transp.gif">
            <a:extLst>
              <a:ext uri="{FF2B5EF4-FFF2-40B4-BE49-F238E27FC236}">
                <a16:creationId xmlns:a16="http://schemas.microsoft.com/office/drawing/2014/main" id="{E4DA1110-B60C-4E9E-B7AA-85FD4CC2883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492500"/>
            <a:ext cx="16557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AutoShape 102">
            <a:extLst>
              <a:ext uri="{FF2B5EF4-FFF2-40B4-BE49-F238E27FC236}">
                <a16:creationId xmlns:a16="http://schemas.microsoft.com/office/drawing/2014/main" id="{D45361FB-19A7-4A88-B002-88A9C902E084}"/>
              </a:ext>
            </a:extLst>
          </p:cNvPr>
          <p:cNvSpPr>
            <a:spLocks/>
          </p:cNvSpPr>
          <p:nvPr/>
        </p:nvSpPr>
        <p:spPr bwMode="auto">
          <a:xfrm>
            <a:off x="4606925" y="4276725"/>
            <a:ext cx="152400" cy="234950"/>
          </a:xfrm>
          <a:prstGeom prst="rightBrace">
            <a:avLst>
              <a:gd name="adj1" fmla="val 2343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" name="AutoShape 103">
            <a:extLst>
              <a:ext uri="{FF2B5EF4-FFF2-40B4-BE49-F238E27FC236}">
                <a16:creationId xmlns:a16="http://schemas.microsoft.com/office/drawing/2014/main" id="{E39EFE2C-AE0B-4157-9CF7-CD11F19AF88E}"/>
              </a:ext>
            </a:extLst>
          </p:cNvPr>
          <p:cNvSpPr>
            <a:spLocks/>
          </p:cNvSpPr>
          <p:nvPr/>
        </p:nvSpPr>
        <p:spPr bwMode="auto">
          <a:xfrm>
            <a:off x="4614863" y="4735513"/>
            <a:ext cx="166687" cy="246062"/>
          </a:xfrm>
          <a:prstGeom prst="rightBrace">
            <a:avLst>
              <a:gd name="adj1" fmla="val 324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" name="Text Box 101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C27AF8E7-E005-4494-A584-82D29FF5C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7" y="4144843"/>
            <a:ext cx="8508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0" name="Text Box 106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212083C5-6FB0-465E-82D2-26A6BAECB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6" y="4592668"/>
            <a:ext cx="10204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прозрачная жидкость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BCC0AC52-D361-40BF-984D-9E04FD01C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Проблемы стабильности</a:t>
            </a:r>
            <a:b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Эмульсии М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/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 - </a:t>
            </a:r>
            <a:r>
              <a:rPr lang="ru-RU" sz="2400" b="1" kern="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Кремаж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3" name="Rectangle 3">
            <a:extLst>
              <a:ext uri="{FF2B5EF4-FFF2-40B4-BE49-F238E27FC236}">
                <a16:creationId xmlns:a16="http://schemas.microsoft.com/office/drawing/2014/main" id="{32126FBA-0BF1-4A9D-8E37-F88EBD3DB22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582056" y="2195513"/>
            <a:ext cx="6545943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defTabSz="609600">
              <a:lnSpc>
                <a:spcPct val="90000"/>
              </a:lnSpc>
              <a:buNone/>
              <a:tabLst>
                <a:tab pos="711200" algn="l"/>
              </a:tabLst>
            </a:pPr>
            <a:r>
              <a:rPr lang="nl-BE" altLang="zh-CN" sz="1800" b="1" dirty="0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	</a:t>
            </a:r>
            <a:r>
              <a:rPr lang="ru-RU" altLang="zh-CN" sz="1800" dirty="0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Образование сети загустителя, которая захватит все капли </a:t>
            </a:r>
            <a:r>
              <a:rPr lang="en-GB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(</a:t>
            </a:r>
            <a:r>
              <a:rPr lang="ru-RU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см. главу </a:t>
            </a:r>
            <a:r>
              <a:rPr lang="en-GB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“</a:t>
            </a:r>
            <a:r>
              <a:rPr lang="ru-RU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Коллоиды</a:t>
            </a:r>
            <a:r>
              <a:rPr lang="en-GB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”)</a:t>
            </a:r>
          </a:p>
          <a:p>
            <a:pPr marL="0" indent="0" defTabSz="609600">
              <a:lnSpc>
                <a:spcPct val="90000"/>
              </a:lnSpc>
              <a:buNone/>
              <a:tabLst>
                <a:tab pos="1438275" algn="l"/>
              </a:tabLst>
            </a:pPr>
            <a:r>
              <a:rPr lang="en-GB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			</a:t>
            </a:r>
          </a:p>
          <a:p>
            <a:pPr marL="0" indent="0" defTabSz="609600">
              <a:lnSpc>
                <a:spcPct val="90000"/>
              </a:lnSpc>
              <a:buNone/>
              <a:tabLst>
                <a:tab pos="1438275" algn="l"/>
              </a:tabLst>
            </a:pPr>
            <a:endParaRPr lang="en-GB" altLang="nl-BE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defTabSz="609600">
              <a:lnSpc>
                <a:spcPct val="90000"/>
              </a:lnSpc>
              <a:buNone/>
              <a:tabLst>
                <a:tab pos="1438275" algn="l"/>
              </a:tabLst>
            </a:pPr>
            <a:endParaRPr lang="en-GB" altLang="nl-BE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defTabSz="609600">
              <a:lnSpc>
                <a:spcPct val="90000"/>
              </a:lnSpc>
              <a:buNone/>
              <a:tabLst>
                <a:tab pos="1438275" algn="l"/>
              </a:tabLst>
            </a:pPr>
            <a:endParaRPr lang="en-GB" altLang="nl-BE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defTabSz="609600">
              <a:lnSpc>
                <a:spcPct val="90000"/>
              </a:lnSpc>
              <a:buNone/>
              <a:tabLst>
                <a:tab pos="1438275" algn="l"/>
              </a:tabLst>
            </a:pPr>
            <a:r>
              <a:rPr lang="en-GB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		</a:t>
            </a:r>
          </a:p>
          <a:p>
            <a:pPr marL="0" indent="0" defTabSz="609600">
              <a:lnSpc>
                <a:spcPct val="90000"/>
              </a:lnSpc>
              <a:buNone/>
              <a:tabLst>
                <a:tab pos="1438275" algn="l"/>
              </a:tabLst>
            </a:pPr>
            <a:r>
              <a:rPr lang="en-GB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		</a:t>
            </a:r>
          </a:p>
          <a:p>
            <a:pPr marL="0" indent="0" defTabSz="609600">
              <a:lnSpc>
                <a:spcPct val="90000"/>
              </a:lnSpc>
              <a:buNone/>
              <a:tabLst>
                <a:tab pos="1438275" algn="l"/>
              </a:tabLst>
            </a:pPr>
            <a:r>
              <a:rPr lang="en-GB" altLang="nl-BE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	</a:t>
            </a:r>
          </a:p>
        </p:txBody>
      </p:sp>
      <p:pic>
        <p:nvPicPr>
          <p:cNvPr id="29" name="Picture 28" descr="O:\Pictures\GOVA\Drawings\Beaker-Water.gif">
            <a:extLst>
              <a:ext uri="{FF2B5EF4-FFF2-40B4-BE49-F238E27FC236}">
                <a16:creationId xmlns:a16="http://schemas.microsoft.com/office/drawing/2014/main" id="{51890EC6-100E-4E71-B914-CAB34F55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2865438"/>
            <a:ext cx="12033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28" descr="O:\Pictures\GOVA\Drawings\Beaker-Water.gif">
            <a:extLst>
              <a:ext uri="{FF2B5EF4-FFF2-40B4-BE49-F238E27FC236}">
                <a16:creationId xmlns:a16="http://schemas.microsoft.com/office/drawing/2014/main" id="{31B8EDF8-899D-4F95-8371-F38B1BE5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2873375"/>
            <a:ext cx="12033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1202" name="Rectangle 2">
            <a:extLst>
              <a:ext uri="{FF2B5EF4-FFF2-40B4-BE49-F238E27FC236}">
                <a16:creationId xmlns:a16="http://schemas.microsoft.com/office/drawing/2014/main" id="{81E660CC-EA74-4CBF-B775-128C1BB06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8" y="1457325"/>
            <a:ext cx="2178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92100" indent="-29210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2B040"/>
              </a:buClr>
              <a:buFont typeface="Wingdings 2" panose="05020102010507070707" pitchFamily="18" charset="2"/>
              <a:buNone/>
            </a:pPr>
            <a:r>
              <a:rPr lang="nl-BE" altLang="zh-CN" sz="2400" b="1" dirty="0">
                <a:ea typeface="SimSun" panose="02010600030101010101" pitchFamily="2" charset="-122"/>
              </a:rPr>
              <a:t>			</a:t>
            </a:r>
            <a:endParaRPr lang="en-GB" altLang="nl-BE" sz="2400" dirty="0"/>
          </a:p>
          <a:p>
            <a:pPr eaLnBrk="1" hangingPunct="1">
              <a:buClr>
                <a:srgbClr val="F2B040"/>
              </a:buClr>
              <a:buFont typeface="Wingdings 2" panose="05020102010507070707" pitchFamily="18" charset="2"/>
              <a:buNone/>
            </a:pPr>
            <a:r>
              <a:rPr lang="ru-RU" altLang="nl-BE" sz="2400" b="1" dirty="0"/>
              <a:t>Решение</a:t>
            </a:r>
            <a:r>
              <a:rPr lang="en-GB" altLang="nl-BE" sz="2400" dirty="0"/>
              <a:t>		</a:t>
            </a:r>
            <a:endParaRPr lang="en-GB" altLang="nl-BE" sz="1800" dirty="0"/>
          </a:p>
          <a:p>
            <a:pPr eaLnBrk="1" hangingPunct="1">
              <a:buClr>
                <a:srgbClr val="F2B040"/>
              </a:buClr>
              <a:buFont typeface="Wingdings 2" panose="05020102010507070707" pitchFamily="18" charset="2"/>
              <a:buNone/>
            </a:pPr>
            <a:r>
              <a:rPr lang="en-GB" altLang="nl-BE" sz="1800" dirty="0"/>
              <a:t>			</a:t>
            </a:r>
          </a:p>
          <a:p>
            <a:pPr eaLnBrk="1" hangingPunct="1">
              <a:buClr>
                <a:srgbClr val="F2B040"/>
              </a:buClr>
              <a:buFont typeface="Wingdings 2" panose="05020102010507070707" pitchFamily="18" charset="2"/>
              <a:buNone/>
            </a:pPr>
            <a:r>
              <a:rPr lang="en-GB" altLang="nl-BE" sz="1800" dirty="0"/>
              <a:t>			</a:t>
            </a:r>
          </a:p>
        </p:txBody>
      </p:sp>
      <p:sp>
        <p:nvSpPr>
          <p:cNvPr id="691205" name="AutoShape 5">
            <a:extLst>
              <a:ext uri="{FF2B5EF4-FFF2-40B4-BE49-F238E27FC236}">
                <a16:creationId xmlns:a16="http://schemas.microsoft.com/office/drawing/2014/main" id="{FF5075D8-5FCB-4E0D-83FE-A15F9943857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46262" y="2251076"/>
            <a:ext cx="161925" cy="222250"/>
          </a:xfrm>
          <a:prstGeom prst="downArrow">
            <a:avLst>
              <a:gd name="adj1" fmla="val 50000"/>
              <a:gd name="adj2" fmla="val 34314"/>
            </a:avLst>
          </a:prstGeom>
          <a:solidFill>
            <a:srgbClr val="339933"/>
          </a:solidFill>
          <a:ln w="9525" algn="ctr">
            <a:solidFill>
              <a:srgbClr val="3399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1259" name="Oval 59">
            <a:extLst>
              <a:ext uri="{FF2B5EF4-FFF2-40B4-BE49-F238E27FC236}">
                <a16:creationId xmlns:a16="http://schemas.microsoft.com/office/drawing/2014/main" id="{A2FD9198-873A-411F-8B31-3144AE715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3503613"/>
            <a:ext cx="293688" cy="2682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 sz="2000">
              <a:solidFill>
                <a:srgbClr val="005191"/>
              </a:solidFill>
              <a:latin typeface="Arial" panose="020B0604020202020204" pitchFamily="34" charset="0"/>
            </a:endParaRPr>
          </a:p>
        </p:txBody>
      </p:sp>
      <p:sp>
        <p:nvSpPr>
          <p:cNvPr id="691263" name="Freeform 63">
            <a:extLst>
              <a:ext uri="{FF2B5EF4-FFF2-40B4-BE49-F238E27FC236}">
                <a16:creationId xmlns:a16="http://schemas.microsoft.com/office/drawing/2014/main" id="{4D644185-B8E8-4CEA-AF8B-BA16593859D4}"/>
              </a:ext>
            </a:extLst>
          </p:cNvPr>
          <p:cNvSpPr>
            <a:spLocks/>
          </p:cNvSpPr>
          <p:nvPr/>
        </p:nvSpPr>
        <p:spPr bwMode="auto">
          <a:xfrm>
            <a:off x="4546600" y="3216275"/>
            <a:ext cx="444500" cy="527050"/>
          </a:xfrm>
          <a:custGeom>
            <a:avLst/>
            <a:gdLst>
              <a:gd name="T0" fmla="*/ 0 w 214"/>
              <a:gd name="T1" fmla="*/ 258 h 258"/>
              <a:gd name="T2" fmla="*/ 36 w 214"/>
              <a:gd name="T3" fmla="*/ 182 h 258"/>
              <a:gd name="T4" fmla="*/ 110 w 214"/>
              <a:gd name="T5" fmla="*/ 138 h 258"/>
              <a:gd name="T6" fmla="*/ 120 w 214"/>
              <a:gd name="T7" fmla="*/ 88 h 258"/>
              <a:gd name="T8" fmla="*/ 158 w 214"/>
              <a:gd name="T9" fmla="*/ 66 h 258"/>
              <a:gd name="T10" fmla="*/ 186 w 214"/>
              <a:gd name="T11" fmla="*/ 20 h 258"/>
              <a:gd name="T12" fmla="*/ 214 w 214"/>
              <a:gd name="T13" fmla="*/ 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4" h="258">
                <a:moveTo>
                  <a:pt x="0" y="258"/>
                </a:moveTo>
                <a:cubicBezTo>
                  <a:pt x="9" y="230"/>
                  <a:pt x="18" y="202"/>
                  <a:pt x="36" y="182"/>
                </a:cubicBezTo>
                <a:cubicBezTo>
                  <a:pt x="54" y="162"/>
                  <a:pt x="96" y="154"/>
                  <a:pt x="110" y="138"/>
                </a:cubicBezTo>
                <a:cubicBezTo>
                  <a:pt x="124" y="122"/>
                  <a:pt x="112" y="100"/>
                  <a:pt x="120" y="88"/>
                </a:cubicBezTo>
                <a:cubicBezTo>
                  <a:pt x="128" y="76"/>
                  <a:pt x="147" y="77"/>
                  <a:pt x="158" y="66"/>
                </a:cubicBezTo>
                <a:cubicBezTo>
                  <a:pt x="169" y="55"/>
                  <a:pt x="177" y="31"/>
                  <a:pt x="186" y="20"/>
                </a:cubicBezTo>
                <a:cubicBezTo>
                  <a:pt x="195" y="9"/>
                  <a:pt x="204" y="4"/>
                  <a:pt x="214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1264" name="Freeform 64">
            <a:extLst>
              <a:ext uri="{FF2B5EF4-FFF2-40B4-BE49-F238E27FC236}">
                <a16:creationId xmlns:a16="http://schemas.microsoft.com/office/drawing/2014/main" id="{E942F968-6037-4F6D-9450-3773257C5621}"/>
              </a:ext>
            </a:extLst>
          </p:cNvPr>
          <p:cNvSpPr>
            <a:spLocks/>
          </p:cNvSpPr>
          <p:nvPr/>
        </p:nvSpPr>
        <p:spPr bwMode="auto">
          <a:xfrm>
            <a:off x="4949825" y="3517900"/>
            <a:ext cx="450850" cy="517525"/>
          </a:xfrm>
          <a:custGeom>
            <a:avLst/>
            <a:gdLst>
              <a:gd name="T0" fmla="*/ 0 w 236"/>
              <a:gd name="T1" fmla="*/ 286 h 286"/>
              <a:gd name="T2" fmla="*/ 60 w 236"/>
              <a:gd name="T3" fmla="*/ 214 h 286"/>
              <a:gd name="T4" fmla="*/ 130 w 236"/>
              <a:gd name="T5" fmla="*/ 194 h 286"/>
              <a:gd name="T6" fmla="*/ 132 w 236"/>
              <a:gd name="T7" fmla="*/ 138 h 286"/>
              <a:gd name="T8" fmla="*/ 132 w 236"/>
              <a:gd name="T9" fmla="*/ 118 h 286"/>
              <a:gd name="T10" fmla="*/ 150 w 236"/>
              <a:gd name="T11" fmla="*/ 84 h 286"/>
              <a:gd name="T12" fmla="*/ 160 w 236"/>
              <a:gd name="T13" fmla="*/ 46 h 286"/>
              <a:gd name="T14" fmla="*/ 198 w 236"/>
              <a:gd name="T15" fmla="*/ 32 h 286"/>
              <a:gd name="T16" fmla="*/ 224 w 236"/>
              <a:gd name="T17" fmla="*/ 10 h 286"/>
              <a:gd name="T18" fmla="*/ 236 w 236"/>
              <a:gd name="T19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" h="286">
                <a:moveTo>
                  <a:pt x="0" y="286"/>
                </a:moveTo>
                <a:cubicBezTo>
                  <a:pt x="19" y="257"/>
                  <a:pt x="38" y="229"/>
                  <a:pt x="60" y="214"/>
                </a:cubicBezTo>
                <a:cubicBezTo>
                  <a:pt x="82" y="199"/>
                  <a:pt x="118" y="207"/>
                  <a:pt x="130" y="194"/>
                </a:cubicBezTo>
                <a:cubicBezTo>
                  <a:pt x="142" y="181"/>
                  <a:pt x="132" y="151"/>
                  <a:pt x="132" y="138"/>
                </a:cubicBezTo>
                <a:cubicBezTo>
                  <a:pt x="132" y="125"/>
                  <a:pt x="129" y="127"/>
                  <a:pt x="132" y="118"/>
                </a:cubicBezTo>
                <a:cubicBezTo>
                  <a:pt x="135" y="109"/>
                  <a:pt x="145" y="96"/>
                  <a:pt x="150" y="84"/>
                </a:cubicBezTo>
                <a:cubicBezTo>
                  <a:pt x="155" y="72"/>
                  <a:pt x="152" y="55"/>
                  <a:pt x="160" y="46"/>
                </a:cubicBezTo>
                <a:cubicBezTo>
                  <a:pt x="168" y="37"/>
                  <a:pt x="187" y="38"/>
                  <a:pt x="198" y="32"/>
                </a:cubicBezTo>
                <a:cubicBezTo>
                  <a:pt x="209" y="26"/>
                  <a:pt x="218" y="15"/>
                  <a:pt x="224" y="10"/>
                </a:cubicBezTo>
                <a:cubicBezTo>
                  <a:pt x="230" y="5"/>
                  <a:pt x="233" y="2"/>
                  <a:pt x="23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1267" name="Freeform 67">
            <a:extLst>
              <a:ext uri="{FF2B5EF4-FFF2-40B4-BE49-F238E27FC236}">
                <a16:creationId xmlns:a16="http://schemas.microsoft.com/office/drawing/2014/main" id="{EB17F3E6-699D-4BAD-B7FC-253696D6A119}"/>
              </a:ext>
            </a:extLst>
          </p:cNvPr>
          <p:cNvSpPr>
            <a:spLocks/>
          </p:cNvSpPr>
          <p:nvPr/>
        </p:nvSpPr>
        <p:spPr bwMode="auto">
          <a:xfrm>
            <a:off x="4883150" y="3254375"/>
            <a:ext cx="466725" cy="365125"/>
          </a:xfrm>
          <a:custGeom>
            <a:avLst/>
            <a:gdLst>
              <a:gd name="T0" fmla="*/ 0 w 294"/>
              <a:gd name="T1" fmla="*/ 0 h 230"/>
              <a:gd name="T2" fmla="*/ 130 w 294"/>
              <a:gd name="T3" fmla="*/ 52 h 230"/>
              <a:gd name="T4" fmla="*/ 162 w 294"/>
              <a:gd name="T5" fmla="*/ 96 h 230"/>
              <a:gd name="T6" fmla="*/ 210 w 294"/>
              <a:gd name="T7" fmla="*/ 100 h 230"/>
              <a:gd name="T8" fmla="*/ 224 w 294"/>
              <a:gd name="T9" fmla="*/ 150 h 230"/>
              <a:gd name="T10" fmla="*/ 272 w 294"/>
              <a:gd name="T11" fmla="*/ 174 h 230"/>
              <a:gd name="T12" fmla="*/ 294 w 294"/>
              <a:gd name="T13" fmla="*/ 23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" h="230">
                <a:moveTo>
                  <a:pt x="0" y="0"/>
                </a:moveTo>
                <a:cubicBezTo>
                  <a:pt x="51" y="18"/>
                  <a:pt x="103" y="36"/>
                  <a:pt x="130" y="52"/>
                </a:cubicBezTo>
                <a:cubicBezTo>
                  <a:pt x="157" y="68"/>
                  <a:pt x="149" y="88"/>
                  <a:pt x="162" y="96"/>
                </a:cubicBezTo>
                <a:cubicBezTo>
                  <a:pt x="175" y="104"/>
                  <a:pt x="200" y="91"/>
                  <a:pt x="210" y="100"/>
                </a:cubicBezTo>
                <a:cubicBezTo>
                  <a:pt x="220" y="109"/>
                  <a:pt x="214" y="138"/>
                  <a:pt x="224" y="150"/>
                </a:cubicBezTo>
                <a:cubicBezTo>
                  <a:pt x="234" y="162"/>
                  <a:pt x="260" y="161"/>
                  <a:pt x="272" y="174"/>
                </a:cubicBezTo>
                <a:cubicBezTo>
                  <a:pt x="284" y="187"/>
                  <a:pt x="290" y="221"/>
                  <a:pt x="294" y="23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1268" name="Freeform 68">
            <a:extLst>
              <a:ext uri="{FF2B5EF4-FFF2-40B4-BE49-F238E27FC236}">
                <a16:creationId xmlns:a16="http://schemas.microsoft.com/office/drawing/2014/main" id="{BC8406B8-68BA-4CDC-A794-2E9701CCD464}"/>
              </a:ext>
            </a:extLst>
          </p:cNvPr>
          <p:cNvSpPr>
            <a:spLocks/>
          </p:cNvSpPr>
          <p:nvPr/>
        </p:nvSpPr>
        <p:spPr bwMode="auto">
          <a:xfrm>
            <a:off x="4565650" y="3616325"/>
            <a:ext cx="490538" cy="433388"/>
          </a:xfrm>
          <a:custGeom>
            <a:avLst/>
            <a:gdLst>
              <a:gd name="T0" fmla="*/ 0 w 297"/>
              <a:gd name="T1" fmla="*/ 0 h 237"/>
              <a:gd name="T2" fmla="*/ 56 w 297"/>
              <a:gd name="T3" fmla="*/ 64 h 237"/>
              <a:gd name="T4" fmla="*/ 106 w 297"/>
              <a:gd name="T5" fmla="*/ 82 h 237"/>
              <a:gd name="T6" fmla="*/ 130 w 297"/>
              <a:gd name="T7" fmla="*/ 128 h 237"/>
              <a:gd name="T8" fmla="*/ 170 w 297"/>
              <a:gd name="T9" fmla="*/ 140 h 237"/>
              <a:gd name="T10" fmla="*/ 234 w 297"/>
              <a:gd name="T11" fmla="*/ 176 h 237"/>
              <a:gd name="T12" fmla="*/ 276 w 297"/>
              <a:gd name="T13" fmla="*/ 228 h 237"/>
              <a:gd name="T14" fmla="*/ 296 w 297"/>
              <a:gd name="T15" fmla="*/ 228 h 237"/>
              <a:gd name="T16" fmla="*/ 284 w 297"/>
              <a:gd name="T17" fmla="*/ 228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237">
                <a:moveTo>
                  <a:pt x="0" y="0"/>
                </a:moveTo>
                <a:cubicBezTo>
                  <a:pt x="19" y="25"/>
                  <a:pt x="38" y="50"/>
                  <a:pt x="56" y="64"/>
                </a:cubicBezTo>
                <a:cubicBezTo>
                  <a:pt x="74" y="78"/>
                  <a:pt x="94" y="71"/>
                  <a:pt x="106" y="82"/>
                </a:cubicBezTo>
                <a:cubicBezTo>
                  <a:pt x="118" y="93"/>
                  <a:pt x="119" y="118"/>
                  <a:pt x="130" y="128"/>
                </a:cubicBezTo>
                <a:cubicBezTo>
                  <a:pt x="141" y="138"/>
                  <a:pt x="153" y="132"/>
                  <a:pt x="170" y="140"/>
                </a:cubicBezTo>
                <a:cubicBezTo>
                  <a:pt x="187" y="148"/>
                  <a:pt x="216" y="161"/>
                  <a:pt x="234" y="176"/>
                </a:cubicBezTo>
                <a:cubicBezTo>
                  <a:pt x="252" y="191"/>
                  <a:pt x="266" y="219"/>
                  <a:pt x="276" y="228"/>
                </a:cubicBezTo>
                <a:cubicBezTo>
                  <a:pt x="286" y="237"/>
                  <a:pt x="295" y="228"/>
                  <a:pt x="296" y="228"/>
                </a:cubicBezTo>
                <a:cubicBezTo>
                  <a:pt x="297" y="228"/>
                  <a:pt x="285" y="227"/>
                  <a:pt x="284" y="2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1269" name="Line 69">
            <a:extLst>
              <a:ext uri="{FF2B5EF4-FFF2-40B4-BE49-F238E27FC236}">
                <a16:creationId xmlns:a16="http://schemas.microsoft.com/office/drawing/2014/main" id="{9EB0037C-0EC1-4FAB-9A42-D72D4F063B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68875" y="3302000"/>
            <a:ext cx="0" cy="196850"/>
          </a:xfrm>
          <a:prstGeom prst="line">
            <a:avLst/>
          </a:prstGeom>
          <a:noFill/>
          <a:ln w="6350">
            <a:solidFill>
              <a:srgbClr val="FF6699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1270" name="Line 70">
            <a:extLst>
              <a:ext uri="{FF2B5EF4-FFF2-40B4-BE49-F238E27FC236}">
                <a16:creationId xmlns:a16="http://schemas.microsoft.com/office/drawing/2014/main" id="{EC868C1A-9348-4DDD-85AF-B2187B7049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03750" y="3635375"/>
            <a:ext cx="225425" cy="12700"/>
          </a:xfrm>
          <a:prstGeom prst="line">
            <a:avLst/>
          </a:prstGeom>
          <a:noFill/>
          <a:ln w="6350">
            <a:solidFill>
              <a:srgbClr val="FF6699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1271" name="Line 71">
            <a:extLst>
              <a:ext uri="{FF2B5EF4-FFF2-40B4-BE49-F238E27FC236}">
                <a16:creationId xmlns:a16="http://schemas.microsoft.com/office/drawing/2014/main" id="{C7E05E61-91C6-4F67-840D-F49C1B7826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8100" y="3552825"/>
            <a:ext cx="190500" cy="9525"/>
          </a:xfrm>
          <a:prstGeom prst="line">
            <a:avLst/>
          </a:prstGeom>
          <a:noFill/>
          <a:ln w="6350">
            <a:solidFill>
              <a:srgbClr val="FF6699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1244" name="Oval 44">
            <a:extLst>
              <a:ext uri="{FF2B5EF4-FFF2-40B4-BE49-F238E27FC236}">
                <a16:creationId xmlns:a16="http://schemas.microsoft.com/office/drawing/2014/main" id="{82499268-0731-4247-AA77-367A04B0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8788" y="3706813"/>
            <a:ext cx="322262" cy="3127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 sz="2000">
              <a:solidFill>
                <a:srgbClr val="005191"/>
              </a:solidFill>
              <a:latin typeface="Arial" panose="020B0604020202020204" pitchFamily="34" charset="0"/>
            </a:endParaRPr>
          </a:p>
        </p:txBody>
      </p:sp>
      <p:sp>
        <p:nvSpPr>
          <p:cNvPr id="691273" name="Line 73">
            <a:extLst>
              <a:ext uri="{FF2B5EF4-FFF2-40B4-BE49-F238E27FC236}">
                <a16:creationId xmlns:a16="http://schemas.microsoft.com/office/drawing/2014/main" id="{123D2443-3909-4C62-AF5F-70BE5E73BB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9125" y="3549650"/>
            <a:ext cx="3175" cy="231775"/>
          </a:xfrm>
          <a:prstGeom prst="line">
            <a:avLst/>
          </a:prstGeom>
          <a:noFill/>
          <a:ln w="6350">
            <a:solidFill>
              <a:srgbClr val="FF6699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D8E71322-1F0C-4A63-A098-D3D0E3976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Проблемы стабильности</a:t>
            </a:r>
            <a:b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Эмульсии М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/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 - </a:t>
            </a:r>
            <a:r>
              <a:rPr lang="ru-RU" sz="2400" b="1" kern="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Кремаж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9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9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9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9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9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9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69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69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9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9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9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9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2.22222E-6 -0.05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91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91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91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9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2000"/>
                                        <p:tgtEl>
                                          <p:spTgt spid="69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2000"/>
                                        <p:tgtEl>
                                          <p:spTgt spid="69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2000"/>
                                        <p:tgtEl>
                                          <p:spTgt spid="69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2000"/>
                                        <p:tgtEl>
                                          <p:spTgt spid="69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2000"/>
                                        <p:tgtEl>
                                          <p:spTgt spid="69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4" dur="2000"/>
                                        <p:tgtEl>
                                          <p:spTgt spid="69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2000"/>
                                        <p:tgtEl>
                                          <p:spTgt spid="69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C -0.00226 0.00231 -0.0059 0.0037 -0.0092 0.00463 C -0.01198 0.00416 -0.01302 0.00324 -0.01562 0.00463 C -0.01962 0.00463 -0.01857 0.00463 -0.02101 0.00254 C -0.02135 0.00185 -0.02135 0.00069 -0.02101 3.33333E-6 C -0.02066 -0.00093 -0.01996 -0.00209 -0.01996 -0.00186 C -0.01962 -0.00417 -0.01996 -0.00371 -0.01788 -0.00371 C -0.01649 -0.00348 -0.01371 -0.00278 -0.01232 -0.00371 C -0.0118 -0.00371 -0.0118 -0.00556 -0.0118 -0.00533 C -0.01163 -0.01088 -0.01163 -0.00926 -0.0059 -0.00973 C -0.00503 -0.01273 -0.00503 -0.01644 -0.00295 -0.01829 C -0.00191 -0.01945 -0.00104 -0.02014 -1.66667E-6 -0.02107 C 0.00035 -0.02153 0.00139 -0.02176 0.00139 -0.02176 C 0.00209 -0.02176 0.00209 -0.02107 0.00278 -0.02061 C 0.0033 -0.02014 0.00486 -0.01968 0.00486 -0.01968 C 0.00608 -0.01736 0.00695 -0.01551 0.00886 -0.01412 C 0.0099 -0.01366 0.01163 -0.0132 0.01163 -0.01297 C 0.01372 -0.01389 0.01389 -0.01389 0.01667 -0.01366 C 0.01788 -0.01065 0.01476 -0.00764 0.01354 -0.00556 C 0.01215 -0.00324 0.01268 -0.00394 0.01181 -0.00186 C 0.01181 -0.00162 0.01181 -0.00093 0.01181 -0.0007 C 0.01181 0.00139 0.01077 0.0074 0.0132 0.00926 C 0.01615 0.01458 0.00868 0.01319 0.00643 0.01342 C 0.00486 0.01365 0.00434 0.01481 0.00313 0.01551 C 0.00278 0.01643 0.00209 0.01689 0.00209 0.01782 C 0.00122 0.01921 0.00191 0.02083 0.00035 0.02222 C -0.00139 0.02152 -0.00208 0.01944 -0.00312 0.01782 C -0.00347 0.01666 -0.00399 0.01504 -0.00399 0.01527 C -0.0033 0.0074 -0.00573 0.00648 -0.00087 0.00254 C -0.00052 0.00023 -0.00104 0.00115 -1.66667E-6 3.33333E-6 Z " pathEditMode="relative" rAng="0" ptsTypes="ffffffffffffffffffffffffffffff">
                                      <p:cBhvr>
                                        <p:cTn id="80" dur="5000" fill="hold"/>
                                        <p:tgtEl>
                                          <p:spTgt spid="691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8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2000"/>
                                        <p:tgtEl>
                                          <p:spTgt spid="69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05" grpId="0" animBg="1"/>
      <p:bldP spid="691259" grpId="0" animBg="1"/>
      <p:bldP spid="691259" grpId="1" animBg="1"/>
      <p:bldP spid="691244" grpId="0" animBg="1"/>
      <p:bldP spid="6912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71" name="Line 11">
            <a:extLst>
              <a:ext uri="{FF2B5EF4-FFF2-40B4-BE49-F238E27FC236}">
                <a16:creationId xmlns:a16="http://schemas.microsoft.com/office/drawing/2014/main" id="{B1B5A1F4-EBE6-476E-8148-440ADA0ACEFF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46550" y="1984375"/>
            <a:ext cx="0" cy="34925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14" name="Line 54">
            <a:extLst>
              <a:ext uri="{FF2B5EF4-FFF2-40B4-BE49-F238E27FC236}">
                <a16:creationId xmlns:a16="http://schemas.microsoft.com/office/drawing/2014/main" id="{BD42C8EB-2DB7-413A-86F7-DCD676B73C9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75125" y="2940050"/>
            <a:ext cx="0" cy="3492500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2" name="AutoShape 102">
            <a:extLst>
              <a:ext uri="{FF2B5EF4-FFF2-40B4-BE49-F238E27FC236}">
                <a16:creationId xmlns:a16="http://schemas.microsoft.com/office/drawing/2014/main" id="{45C538C5-4AB0-490E-AD29-77471E782A3C}"/>
              </a:ext>
            </a:extLst>
          </p:cNvPr>
          <p:cNvSpPr>
            <a:spLocks/>
          </p:cNvSpPr>
          <p:nvPr/>
        </p:nvSpPr>
        <p:spPr bwMode="auto">
          <a:xfrm>
            <a:off x="7540625" y="3275013"/>
            <a:ext cx="152400" cy="234950"/>
          </a:xfrm>
          <a:prstGeom prst="rightBrace">
            <a:avLst>
              <a:gd name="adj1" fmla="val 23437"/>
              <a:gd name="adj2" fmla="val 50000"/>
            </a:avLst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3" name="AutoShape 103">
            <a:extLst>
              <a:ext uri="{FF2B5EF4-FFF2-40B4-BE49-F238E27FC236}">
                <a16:creationId xmlns:a16="http://schemas.microsoft.com/office/drawing/2014/main" id="{316B8D66-31AD-49A8-9D77-6FD97B07A014}"/>
              </a:ext>
            </a:extLst>
          </p:cNvPr>
          <p:cNvSpPr>
            <a:spLocks/>
          </p:cNvSpPr>
          <p:nvPr/>
        </p:nvSpPr>
        <p:spPr bwMode="auto">
          <a:xfrm>
            <a:off x="7548563" y="3719513"/>
            <a:ext cx="166687" cy="246062"/>
          </a:xfrm>
          <a:prstGeom prst="rightBrace">
            <a:avLst>
              <a:gd name="adj1" fmla="val 32460"/>
              <a:gd name="adj2" fmla="val 50000"/>
            </a:avLst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4" name="AutoShape 104">
            <a:extLst>
              <a:ext uri="{FF2B5EF4-FFF2-40B4-BE49-F238E27FC236}">
                <a16:creationId xmlns:a16="http://schemas.microsoft.com/office/drawing/2014/main" id="{75730840-F48F-4FC8-8983-372954F6C5FD}"/>
              </a:ext>
            </a:extLst>
          </p:cNvPr>
          <p:cNvSpPr>
            <a:spLocks/>
          </p:cNvSpPr>
          <p:nvPr/>
        </p:nvSpPr>
        <p:spPr bwMode="auto">
          <a:xfrm>
            <a:off x="7556500" y="4913313"/>
            <a:ext cx="177800" cy="225425"/>
          </a:xfrm>
          <a:prstGeom prst="rightBrace">
            <a:avLst>
              <a:gd name="adj1" fmla="val 1026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81065" name="AutoShape 105">
            <a:extLst>
              <a:ext uri="{FF2B5EF4-FFF2-40B4-BE49-F238E27FC236}">
                <a16:creationId xmlns:a16="http://schemas.microsoft.com/office/drawing/2014/main" id="{B98E490A-C9D5-4B62-B07A-F8ED268B9D3C}"/>
              </a:ext>
            </a:extLst>
          </p:cNvPr>
          <p:cNvSpPr>
            <a:spLocks/>
          </p:cNvSpPr>
          <p:nvPr/>
        </p:nvSpPr>
        <p:spPr bwMode="auto">
          <a:xfrm>
            <a:off x="7548563" y="5280025"/>
            <a:ext cx="168275" cy="252413"/>
          </a:xfrm>
          <a:prstGeom prst="rightBrace">
            <a:avLst>
              <a:gd name="adj1" fmla="val 419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5076" name="Picture 26" descr="O:\Pictures\GOVA\Drawings\Beaker-O in W-transp.gif">
            <a:extLst>
              <a:ext uri="{FF2B5EF4-FFF2-40B4-BE49-F238E27FC236}">
                <a16:creationId xmlns:a16="http://schemas.microsoft.com/office/drawing/2014/main" id="{E76F95AB-3C3C-41C5-877E-F12B401A088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029533"/>
            <a:ext cx="1980484" cy="209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84" descr="O:\Pictures\GOVA\Drawings\Beaker-O in W-creaming-transp.gif">
            <a:extLst>
              <a:ext uri="{FF2B5EF4-FFF2-40B4-BE49-F238E27FC236}">
                <a16:creationId xmlns:a16="http://schemas.microsoft.com/office/drawing/2014/main" id="{08CF7FE5-21A0-4691-B68C-C4010243A42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660650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5" name="Picture 86" descr="O:\Pictures\GOVA\Drawings\Beaker-O in W-oil separation-transp.gif">
            <a:extLst>
              <a:ext uri="{FF2B5EF4-FFF2-40B4-BE49-F238E27FC236}">
                <a16:creationId xmlns:a16="http://schemas.microsoft.com/office/drawing/2014/main" id="{A4D1A6F5-9B4C-43AD-B88E-34A06650D46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271963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F1613316-4EAB-4367-BEEF-C43BE16D2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Проблемы стабильности</a:t>
            </a:r>
            <a:b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Эмульсии М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/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4" name="Text Box 3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85AB39A-031A-4C97-92CE-150571C0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17" y="1919392"/>
            <a:ext cx="233045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Стабильная эмульсия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nl-NL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nl-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 Box 4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A486AE0F-305D-418E-BF3C-B6F365B3E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31607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Кремаж</a:t>
            </a:r>
            <a:endParaRPr lang="nl-NL" sz="18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6" name="Text Box 5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239102D6-6F42-49E0-9326-91BD66CAE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018" y="4143653"/>
            <a:ext cx="28419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Отделение масла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7" name="Text Box 9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1FFFDA4C-E902-4896-9326-0214B46F0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125" y="1919069"/>
            <a:ext cx="28130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Нестабильные эмульсии</a:t>
            </a:r>
            <a:endParaRPr lang="nl-NL" sz="18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8" name="Text Box 101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01ABF765-79B2-4035-A158-C3E577015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737" y="3282077"/>
            <a:ext cx="12192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9" name="Text Box 106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6360D15F-BD92-44FA-9CE8-E29032C2E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3641696"/>
            <a:ext cx="14620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прозрачная жидкость</a:t>
            </a:r>
            <a:endParaRPr lang="nl-NL" sz="10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0" name="Text Box 107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8AB2280-D894-4067-ABF6-241C681E1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4865688"/>
            <a:ext cx="1146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слой масла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1" name="Text Box 108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89BEF028-A899-4F55-AE8A-4E78C3712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5244227"/>
            <a:ext cx="12795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413" name="Line 69">
            <a:extLst>
              <a:ext uri="{FF2B5EF4-FFF2-40B4-BE49-F238E27FC236}">
                <a16:creationId xmlns:a16="http://schemas.microsoft.com/office/drawing/2014/main" id="{BB8D98D7-0232-4005-917E-0B6966EEFD4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940425" y="3903663"/>
            <a:ext cx="9525" cy="720725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7414" name="Text Box 70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F8003571-0B65-485A-BACA-2B1D3B552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263" y="4076670"/>
            <a:ext cx="8715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капли масла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697415" name="AutoShape 71">
            <a:extLst>
              <a:ext uri="{FF2B5EF4-FFF2-40B4-BE49-F238E27FC236}">
                <a16:creationId xmlns:a16="http://schemas.microsoft.com/office/drawing/2014/main" id="{A7D38BAC-4BE3-4DDD-860C-3F964FF81154}"/>
              </a:ext>
            </a:extLst>
          </p:cNvPr>
          <p:cNvSpPr>
            <a:spLocks/>
          </p:cNvSpPr>
          <p:nvPr/>
        </p:nvSpPr>
        <p:spPr bwMode="auto">
          <a:xfrm>
            <a:off x="4651375" y="4183063"/>
            <a:ext cx="130175" cy="222250"/>
          </a:xfrm>
          <a:prstGeom prst="rightBrace">
            <a:avLst>
              <a:gd name="adj1" fmla="val 955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7416" name="AutoShape 72">
            <a:extLst>
              <a:ext uri="{FF2B5EF4-FFF2-40B4-BE49-F238E27FC236}">
                <a16:creationId xmlns:a16="http://schemas.microsoft.com/office/drawing/2014/main" id="{98CBA694-952E-4B85-9281-D252E017DB66}"/>
              </a:ext>
            </a:extLst>
          </p:cNvPr>
          <p:cNvSpPr>
            <a:spLocks/>
          </p:cNvSpPr>
          <p:nvPr/>
        </p:nvSpPr>
        <p:spPr bwMode="auto">
          <a:xfrm>
            <a:off x="4643438" y="4613275"/>
            <a:ext cx="152400" cy="250825"/>
          </a:xfrm>
          <a:prstGeom prst="rightBrace">
            <a:avLst>
              <a:gd name="adj1" fmla="val 7447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7417" name="Text Box 73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69EB1D64-539D-4D1D-A742-316A61423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4538663"/>
            <a:ext cx="8715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белая эмульсия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4" name="Line 100">
            <a:extLst>
              <a:ext uri="{FF2B5EF4-FFF2-40B4-BE49-F238E27FC236}">
                <a16:creationId xmlns:a16="http://schemas.microsoft.com/office/drawing/2014/main" id="{FB215837-CA7A-4755-A35D-574082171E6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390775" y="3862388"/>
            <a:ext cx="9525" cy="720725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7115" name="Picture 26" descr="O:\Pictures\GOVA\Drawings\Beaker-O in W-transp.gif">
            <a:extLst>
              <a:ext uri="{FF2B5EF4-FFF2-40B4-BE49-F238E27FC236}">
                <a16:creationId xmlns:a16="http://schemas.microsoft.com/office/drawing/2014/main" id="{0E09A058-2080-4718-AE2C-5D28ED3BC40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92500"/>
            <a:ext cx="16557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94" descr="O:\Pictures\GOVA\Drawings\Beaker-O in W-oil separation 50%-transp.gif">
            <a:extLst>
              <a:ext uri="{FF2B5EF4-FFF2-40B4-BE49-F238E27FC236}">
                <a16:creationId xmlns:a16="http://schemas.microsoft.com/office/drawing/2014/main" id="{41068371-3CAA-4E1C-BB33-1FF3005A4E5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492500"/>
            <a:ext cx="16557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94" descr="O:\Pictures\GOVA\Drawings\Beaker-O in W-oil separation 50%-transp.gif">
            <a:extLst>
              <a:ext uri="{FF2B5EF4-FFF2-40B4-BE49-F238E27FC236}">
                <a16:creationId xmlns:a16="http://schemas.microsoft.com/office/drawing/2014/main" id="{6C04D999-EC42-4CCE-AEC1-DC6605E9B9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92500"/>
            <a:ext cx="16557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96" descr="O:\Pictures\GOVA\Drawings\oil.gif">
            <a:extLst>
              <a:ext uri="{FF2B5EF4-FFF2-40B4-BE49-F238E27FC236}">
                <a16:creationId xmlns:a16="http://schemas.microsoft.com/office/drawing/2014/main" id="{C88A8D52-4A45-48A0-A22A-289F0DCF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3973513"/>
            <a:ext cx="149066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AutoShape 71">
            <a:extLst>
              <a:ext uri="{FF2B5EF4-FFF2-40B4-BE49-F238E27FC236}">
                <a16:creationId xmlns:a16="http://schemas.microsoft.com/office/drawing/2014/main" id="{F0C42DF2-EB5B-4703-B36D-FB81C2A7DF33}"/>
              </a:ext>
            </a:extLst>
          </p:cNvPr>
          <p:cNvSpPr>
            <a:spLocks/>
          </p:cNvSpPr>
          <p:nvPr/>
        </p:nvSpPr>
        <p:spPr bwMode="auto">
          <a:xfrm>
            <a:off x="8023225" y="4175125"/>
            <a:ext cx="130175" cy="222250"/>
          </a:xfrm>
          <a:prstGeom prst="rightBrace">
            <a:avLst>
              <a:gd name="adj1" fmla="val 955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" name="AutoShape 72">
            <a:extLst>
              <a:ext uri="{FF2B5EF4-FFF2-40B4-BE49-F238E27FC236}">
                <a16:creationId xmlns:a16="http://schemas.microsoft.com/office/drawing/2014/main" id="{7B1A7459-4323-448C-817B-7B40DF1A8F9F}"/>
              </a:ext>
            </a:extLst>
          </p:cNvPr>
          <p:cNvSpPr>
            <a:spLocks/>
          </p:cNvSpPr>
          <p:nvPr/>
        </p:nvSpPr>
        <p:spPr bwMode="auto">
          <a:xfrm>
            <a:off x="8015288" y="4605338"/>
            <a:ext cx="152400" cy="250825"/>
          </a:xfrm>
          <a:prstGeom prst="rightBrace">
            <a:avLst>
              <a:gd name="adj1" fmla="val 7447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" name="Text Box 96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36D5E966-737E-496C-B5C6-304BAB09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" y="2265640"/>
            <a:ext cx="299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Стабильная эмульсия</a:t>
            </a:r>
          </a:p>
        </p:txBody>
      </p:sp>
      <p:sp>
        <p:nvSpPr>
          <p:cNvPr id="21" name="Text Box 99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3FD28855-60CF-443D-8866-95F49D07D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2329140"/>
            <a:ext cx="353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Нестабильные эмульсии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704D7F56-7939-4E56-B1A9-380D8D64A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Проблемы стабильности</a:t>
            </a:r>
            <a:b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Эмульсии М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/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 – отделение масла</a:t>
            </a:r>
          </a:p>
        </p:txBody>
      </p:sp>
      <p:sp>
        <p:nvSpPr>
          <p:cNvPr id="23" name="Text Box 107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514142FD-6007-499A-B5F8-2D33879FE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7688" y="4076670"/>
            <a:ext cx="7238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слой масла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4" name="Text Box 108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CDB180B-B0D7-4827-9D95-13E2DE3EB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0208" y="4530695"/>
            <a:ext cx="8593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белая эмульсия</a:t>
            </a:r>
            <a:endParaRPr lang="nl-NL" sz="10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46" name="Oval 54">
            <a:extLst>
              <a:ext uri="{FF2B5EF4-FFF2-40B4-BE49-F238E27FC236}">
                <a16:creationId xmlns:a16="http://schemas.microsoft.com/office/drawing/2014/main" id="{62BB2598-810B-4856-A721-AD71E375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288" y="5313363"/>
            <a:ext cx="360362" cy="34766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23" name="Rectangle 31">
            <a:extLst>
              <a:ext uri="{FF2B5EF4-FFF2-40B4-BE49-F238E27FC236}">
                <a16:creationId xmlns:a16="http://schemas.microsoft.com/office/drawing/2014/main" id="{0965D3AE-C79F-4F6D-A410-C912A839888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84175" y="2382838"/>
            <a:ext cx="8562975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defTabSz="609600">
              <a:buNone/>
              <a:tabLst>
                <a:tab pos="1438275" algn="l"/>
              </a:tabLst>
            </a:pPr>
            <a:r>
              <a:rPr lang="nl-BE" altLang="zh-CN" b="1" dirty="0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1. </a:t>
            </a:r>
            <a:r>
              <a:rPr lang="ru-RU" altLang="nl-BE" dirty="0">
                <a:solidFill>
                  <a:srgbClr val="000080"/>
                </a:solidFill>
                <a:latin typeface="Century Gothic" panose="020B0502020202020204" pitchFamily="34" charset="0"/>
              </a:rPr>
              <a:t>Столкновение </a:t>
            </a:r>
            <a:r>
              <a:rPr lang="en-GB" altLang="nl-BE" dirty="0">
                <a:solidFill>
                  <a:srgbClr val="000080"/>
                </a:solidFill>
                <a:latin typeface="Century Gothic" panose="020B0502020202020204" pitchFamily="34" charset="0"/>
              </a:rPr>
              <a:t>(</a:t>
            </a:r>
            <a:r>
              <a:rPr lang="ru-RU" altLang="nl-BE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Коалисценция</a:t>
            </a:r>
            <a:r>
              <a:rPr lang="en-GB" altLang="nl-BE" dirty="0">
                <a:solidFill>
                  <a:srgbClr val="000080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defTabSz="609600">
              <a:buNone/>
              <a:tabLst>
                <a:tab pos="1438275" algn="l"/>
              </a:tabLst>
            </a:pPr>
            <a:endParaRPr lang="en-GB" altLang="nl-BE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defTabSz="609600">
              <a:buNone/>
              <a:tabLst>
                <a:tab pos="1438275" algn="l"/>
              </a:tabLst>
            </a:pPr>
            <a:endParaRPr lang="en-GB" altLang="nl-BE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defTabSz="609600">
              <a:buNone/>
              <a:tabLst>
                <a:tab pos="1438275" algn="l"/>
              </a:tabLst>
            </a:pPr>
            <a:endParaRPr lang="en-GB" altLang="nl-BE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defTabSz="609600">
              <a:buNone/>
              <a:tabLst>
                <a:tab pos="1438275" algn="l"/>
              </a:tabLst>
            </a:pPr>
            <a:endParaRPr lang="en-GB" altLang="nl-BE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defTabSz="609600">
              <a:buNone/>
              <a:tabLst>
                <a:tab pos="1438275" algn="l"/>
              </a:tabLst>
            </a:pPr>
            <a:endParaRPr lang="en-GB" altLang="nl-BE" sz="16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defTabSz="609600">
              <a:buNone/>
              <a:tabLst>
                <a:tab pos="1438275" algn="l"/>
              </a:tabLst>
            </a:pPr>
            <a:r>
              <a:rPr lang="en-GB" altLang="nl-BE" b="1" dirty="0">
                <a:solidFill>
                  <a:srgbClr val="000080"/>
                </a:solidFill>
                <a:latin typeface="Century Gothic" panose="020B0502020202020204" pitchFamily="34" charset="0"/>
              </a:rPr>
              <a:t>2</a:t>
            </a:r>
            <a:r>
              <a:rPr lang="en-GB" altLang="nl-BE" dirty="0">
                <a:solidFill>
                  <a:srgbClr val="000080"/>
                </a:solidFill>
                <a:latin typeface="Century Gothic" panose="020B0502020202020204" pitchFamily="34" charset="0"/>
              </a:rPr>
              <a:t>. </a:t>
            </a:r>
            <a:r>
              <a:rPr lang="ru-RU" altLang="nl-BE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Переконденсация</a:t>
            </a:r>
            <a:endParaRPr lang="en-GB" altLang="nl-BE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9424" name="Oval 32">
            <a:extLst>
              <a:ext uri="{FF2B5EF4-FFF2-40B4-BE49-F238E27FC236}">
                <a16:creationId xmlns:a16="http://schemas.microsoft.com/office/drawing/2014/main" id="{73954356-2AD8-4625-BBDC-701B7AE0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963" y="3032125"/>
            <a:ext cx="644525" cy="70326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25" name="Oval 33">
            <a:extLst>
              <a:ext uri="{FF2B5EF4-FFF2-40B4-BE49-F238E27FC236}">
                <a16:creationId xmlns:a16="http://schemas.microsoft.com/office/drawing/2014/main" id="{D82FD3DE-F361-4945-A136-FB87E91CC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5425" y="5024438"/>
            <a:ext cx="985838" cy="93345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26" name="Oval 34">
            <a:extLst>
              <a:ext uri="{FF2B5EF4-FFF2-40B4-BE49-F238E27FC236}">
                <a16:creationId xmlns:a16="http://schemas.microsoft.com/office/drawing/2014/main" id="{8F8538F2-9721-4B7A-808A-60531A598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13" y="4851400"/>
            <a:ext cx="1304925" cy="123507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27" name="Oval 35">
            <a:extLst>
              <a:ext uri="{FF2B5EF4-FFF2-40B4-BE49-F238E27FC236}">
                <a16:creationId xmlns:a16="http://schemas.microsoft.com/office/drawing/2014/main" id="{91D1337E-481D-4C39-A1AB-F44594623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399088"/>
            <a:ext cx="185737" cy="18573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29" name="Oval 37">
            <a:extLst>
              <a:ext uri="{FF2B5EF4-FFF2-40B4-BE49-F238E27FC236}">
                <a16:creationId xmlns:a16="http://schemas.microsoft.com/office/drawing/2014/main" id="{E2BF2D76-5E93-4BEA-B93A-FFEBC5E34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50" y="5153025"/>
            <a:ext cx="665163" cy="665163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0" name="Oval 38">
            <a:extLst>
              <a:ext uri="{FF2B5EF4-FFF2-40B4-BE49-F238E27FC236}">
                <a16:creationId xmlns:a16="http://schemas.microsoft.com/office/drawing/2014/main" id="{80164D8C-A9A5-48C5-8000-2A2946BE2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5246688"/>
            <a:ext cx="441325" cy="47148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1" name="AutoShape 39">
            <a:extLst>
              <a:ext uri="{FF2B5EF4-FFF2-40B4-BE49-F238E27FC236}">
                <a16:creationId xmlns:a16="http://schemas.microsoft.com/office/drawing/2014/main" id="{E682AE51-5B78-454A-B901-2E5AD62AF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5322888"/>
            <a:ext cx="646113" cy="341312"/>
          </a:xfrm>
          <a:prstGeom prst="rightArrow">
            <a:avLst>
              <a:gd name="adj1" fmla="val 50000"/>
              <a:gd name="adj2" fmla="val 47326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2" name="AutoShape 40">
            <a:extLst>
              <a:ext uri="{FF2B5EF4-FFF2-40B4-BE49-F238E27FC236}">
                <a16:creationId xmlns:a16="http://schemas.microsoft.com/office/drawing/2014/main" id="{9AC01B56-E701-4D48-A90E-11A5AA695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975" y="5337175"/>
            <a:ext cx="646113" cy="341313"/>
          </a:xfrm>
          <a:prstGeom prst="rightArrow">
            <a:avLst>
              <a:gd name="adj1" fmla="val 50000"/>
              <a:gd name="adj2" fmla="val 47326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3" name="AutoShape 41">
            <a:extLst>
              <a:ext uri="{FF2B5EF4-FFF2-40B4-BE49-F238E27FC236}">
                <a16:creationId xmlns:a16="http://schemas.microsoft.com/office/drawing/2014/main" id="{A3FF9BED-6575-4FAD-9E2C-72DF58578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3265488"/>
            <a:ext cx="646112" cy="341312"/>
          </a:xfrm>
          <a:prstGeom prst="rightArrow">
            <a:avLst>
              <a:gd name="adj1" fmla="val 50000"/>
              <a:gd name="adj2" fmla="val 47326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4" name="Oval 42">
            <a:extLst>
              <a:ext uri="{FF2B5EF4-FFF2-40B4-BE49-F238E27FC236}">
                <a16:creationId xmlns:a16="http://schemas.microsoft.com/office/drawing/2014/main" id="{CF1E71EC-0237-4665-AD95-E08BD6BA5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3019425"/>
            <a:ext cx="630237" cy="67468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5" name="AutoShape 43">
            <a:extLst>
              <a:ext uri="{FF2B5EF4-FFF2-40B4-BE49-F238E27FC236}">
                <a16:creationId xmlns:a16="http://schemas.microsoft.com/office/drawing/2014/main" id="{9070D9D7-434A-41B9-BC35-A402D2187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88" y="2849563"/>
            <a:ext cx="1001712" cy="1073150"/>
          </a:xfrm>
          <a:prstGeom prst="irregularSeal1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6" name="AutoShape 44">
            <a:extLst>
              <a:ext uri="{FF2B5EF4-FFF2-40B4-BE49-F238E27FC236}">
                <a16:creationId xmlns:a16="http://schemas.microsoft.com/office/drawing/2014/main" id="{A79B53EB-0317-4F9C-96B4-5ED4D80A7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3941763"/>
            <a:ext cx="800100" cy="292100"/>
          </a:xfrm>
          <a:prstGeom prst="curvedUpArrow">
            <a:avLst>
              <a:gd name="adj1" fmla="val 54783"/>
              <a:gd name="adj2" fmla="val 109565"/>
              <a:gd name="adj3" fmla="val 33333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7" name="AutoShape 45">
            <a:extLst>
              <a:ext uri="{FF2B5EF4-FFF2-40B4-BE49-F238E27FC236}">
                <a16:creationId xmlns:a16="http://schemas.microsoft.com/office/drawing/2014/main" id="{5EA5DDBE-2B29-4168-AEB7-D1B17001AC3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828800" y="3954463"/>
            <a:ext cx="825500" cy="304800"/>
          </a:xfrm>
          <a:prstGeom prst="curvedDownArrow">
            <a:avLst>
              <a:gd name="adj1" fmla="val 54167"/>
              <a:gd name="adj2" fmla="val 108333"/>
              <a:gd name="adj3" fmla="val 33333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8" name="Oval 46">
            <a:extLst>
              <a:ext uri="{FF2B5EF4-FFF2-40B4-BE49-F238E27FC236}">
                <a16:creationId xmlns:a16="http://schemas.microsoft.com/office/drawing/2014/main" id="{3DBEF42D-81D9-4937-B8B1-B6EC3CD4D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2847975"/>
            <a:ext cx="1300163" cy="1236663"/>
          </a:xfrm>
          <a:prstGeom prst="ellipse">
            <a:avLst/>
          </a:prstGeom>
          <a:solidFill>
            <a:srgbClr val="FFFF00"/>
          </a:solidFill>
          <a:ln w="34925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39" name="Rectangle 47">
            <a:extLst>
              <a:ext uri="{FF2B5EF4-FFF2-40B4-BE49-F238E27FC236}">
                <a16:creationId xmlns:a16="http://schemas.microsoft.com/office/drawing/2014/main" id="{B4135281-6538-4A94-80FF-183E2FC94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1554163"/>
            <a:ext cx="16033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92100" indent="-29210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defTabSz="609600"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2B040"/>
              </a:buClr>
              <a:buFont typeface="Wingdings 2" panose="05020102010507070707" pitchFamily="18" charset="2"/>
              <a:buNone/>
            </a:pPr>
            <a:r>
              <a:rPr lang="ru-RU" altLang="nl-BE" sz="2400" b="1" dirty="0"/>
              <a:t>Причины</a:t>
            </a:r>
            <a:endParaRPr lang="en-GB" altLang="nl-BE" sz="1800" dirty="0"/>
          </a:p>
        </p:txBody>
      </p:sp>
      <p:sp>
        <p:nvSpPr>
          <p:cNvPr id="699442" name="Oval 50">
            <a:extLst>
              <a:ext uri="{FF2B5EF4-FFF2-40B4-BE49-F238E27FC236}">
                <a16:creationId xmlns:a16="http://schemas.microsoft.com/office/drawing/2014/main" id="{957CD315-E983-4E82-B5BC-7E23CDA4D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325" y="3101975"/>
            <a:ext cx="644525" cy="70326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43" name="Oval 51">
            <a:extLst>
              <a:ext uri="{FF2B5EF4-FFF2-40B4-BE49-F238E27FC236}">
                <a16:creationId xmlns:a16="http://schemas.microsoft.com/office/drawing/2014/main" id="{6D840560-917C-4A7E-92BF-B985A3B8C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103563"/>
            <a:ext cx="630238" cy="674687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44" name="Oval 52">
            <a:extLst>
              <a:ext uri="{FF2B5EF4-FFF2-40B4-BE49-F238E27FC236}">
                <a16:creationId xmlns:a16="http://schemas.microsoft.com/office/drawing/2014/main" id="{A5F5758C-EDD0-46C2-8AD2-7E88BA180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5211763"/>
            <a:ext cx="442913" cy="471487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45" name="Oval 53">
            <a:extLst>
              <a:ext uri="{FF2B5EF4-FFF2-40B4-BE49-F238E27FC236}">
                <a16:creationId xmlns:a16="http://schemas.microsoft.com/office/drawing/2014/main" id="{5FD8F826-0174-4236-A748-7A5B5298A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300" y="5149850"/>
            <a:ext cx="666750" cy="66516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28" name="Oval 36">
            <a:extLst>
              <a:ext uri="{FF2B5EF4-FFF2-40B4-BE49-F238E27FC236}">
                <a16:creationId xmlns:a16="http://schemas.microsoft.com/office/drawing/2014/main" id="{6C40369A-3DDA-4487-93D1-8E4B78D0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025" y="5260975"/>
            <a:ext cx="360363" cy="34766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defRPr/>
            </a:pPr>
            <a:endParaRPr lang="nl-B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99447" name="Oval 55">
            <a:extLst>
              <a:ext uri="{FF2B5EF4-FFF2-40B4-BE49-F238E27FC236}">
                <a16:creationId xmlns:a16="http://schemas.microsoft.com/office/drawing/2014/main" id="{2D2314C8-6C50-495B-8DE7-37A41E8F3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613" y="5005388"/>
            <a:ext cx="985837" cy="9334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F5E8151C-1763-4D0E-A743-7A5C5FAA3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Проблемы стабильности</a:t>
            </a:r>
            <a:b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Эмульсии М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/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В – отделение масла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99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99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9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99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9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99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99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699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99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99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99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99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99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994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99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99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C 0.00018 0.00255 0.01025 0.00648 0.01129 0.01296 C 0.01233 0.01945 0.01163 0.03611 0.0066 0.03889 C 0.00156 0.04167 -0.0085 0.0382 -0.01927 0.03033 C -0.03003 0.02245 -0.05347 0.00533 -0.05798 -0.00856 C -0.0625 -0.02245 -0.05208 -0.05092 -0.0467 -0.0537 C -0.04132 -0.05648 -0.03107 -0.03426 -0.02569 -0.02569 C -0.02031 -0.01713 -0.02031 -0.00602 -0.01441 -0.00208 C -0.0085 0.00185 0.00712 -0.00417 0.00972 -0.00208 C 0.01233 7.40741E-7 -0.00017 -0.00255 -4.44444E-6 7.40741E-7 Z " pathEditMode="relative" ptsTypes="aaaaaaaaaa">
                                      <p:cBhvr>
                                        <p:cTn id="34" dur="3000" fill="hold"/>
                                        <p:tgtEl>
                                          <p:spTgt spid="699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6 C 0.0033 0.00462 -0.00625 0.01944 -0.00486 0.028 C -0.00347 0.03657 0.00295 0.05486 0.00799 0.05161 C 0.01302 0.04837 0.02431 0.01643 0.0257 0.00856 C 0.02709 0.00069 0.01354 0.01273 0.01615 0.00416 C 0.01875 -0.0044 0.04636 -0.03635 0.04184 -0.04306 C 0.03733 -0.04977 0.00191 -0.0419 -0.01128 -0.03658 C -0.02448 -0.03126 -0.03489 -0.0169 -0.03715 -0.01089 C -0.03941 -0.00487 -0.03055 -0.00186 -0.0243 -7.40741E-6 C -0.01805 0.00185 -0.0033 -0.00464 -1.11111E-6 -7.40741E-6 Z " pathEditMode="relative" rAng="0" ptsTypes="aaaaaaaaaa">
                                      <p:cBhvr>
                                        <p:cTn id="36" dur="3000" fill="hold"/>
                                        <p:tgtEl>
                                          <p:spTgt spid="69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99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99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99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9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99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99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9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9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99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9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99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99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99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99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9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99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99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99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99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99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99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99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99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8" presetID="3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699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699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699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699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699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699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699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699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99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99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99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9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2000"/>
                                        <p:tgtEl>
                                          <p:spTgt spid="6994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69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69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699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699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699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699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69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699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699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xit" presetSubtype="3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699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699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99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99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699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699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9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699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99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xit" presetSubtype="3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69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69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446" grpId="0" animBg="1"/>
      <p:bldP spid="699446" grpId="1" animBg="1"/>
      <p:bldP spid="699424" grpId="0" animBg="1"/>
      <p:bldP spid="699424" grpId="1" animBg="1"/>
      <p:bldP spid="699425" grpId="0" animBg="1"/>
      <p:bldP spid="699426" grpId="0" animBg="1"/>
      <p:bldP spid="699427" grpId="0" animBg="1"/>
      <p:bldP spid="699429" grpId="0" animBg="1"/>
      <p:bldP spid="699430" grpId="0" animBg="1"/>
      <p:bldP spid="699431" grpId="0" animBg="1"/>
      <p:bldP spid="699432" grpId="0" animBg="1"/>
      <p:bldP spid="699433" grpId="0" animBg="1"/>
      <p:bldP spid="699434" grpId="0" animBg="1"/>
      <p:bldP spid="699434" grpId="1" animBg="1"/>
      <p:bldP spid="699435" grpId="0" animBg="1"/>
      <p:bldP spid="699438" grpId="0" animBg="1"/>
      <p:bldP spid="699442" grpId="0" animBg="1"/>
      <p:bldP spid="699442" grpId="1" animBg="1"/>
      <p:bldP spid="699443" grpId="0" animBg="1"/>
      <p:bldP spid="699443" grpId="1" animBg="1"/>
      <p:bldP spid="699444" grpId="0" animBg="1"/>
      <p:bldP spid="699444" grpId="1" animBg="1"/>
      <p:bldP spid="699445" grpId="0" animBg="1"/>
      <p:bldP spid="699428" grpId="0" animBg="1"/>
      <p:bldP spid="6994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>
            <a:extLst>
              <a:ext uri="{FF2B5EF4-FFF2-40B4-BE49-F238E27FC236}">
                <a16:creationId xmlns:a16="http://schemas.microsoft.com/office/drawing/2014/main" id="{ECD3887C-FAFD-4754-B4F8-55895C8A457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Механизм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51203" name="Text Box 19">
            <a:extLst>
              <a:ext uri="{FF2B5EF4-FFF2-40B4-BE49-F238E27FC236}">
                <a16:creationId xmlns:a16="http://schemas.microsoft.com/office/drawing/2014/main" id="{CC9E6296-C639-4D10-A7F0-2CC6F35F1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1452563"/>
            <a:ext cx="4005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800" dirty="0"/>
              <a:t>СИСТЕМА С </a:t>
            </a:r>
            <a:r>
              <a:rPr lang="en-US" altLang="en-US" sz="1800" b="1" dirty="0"/>
              <a:t>INUTEC SL1</a:t>
            </a:r>
            <a:endParaRPr lang="en-GB" altLang="en-US" sz="1800" b="1" dirty="0"/>
          </a:p>
        </p:txBody>
      </p:sp>
      <p:sp>
        <p:nvSpPr>
          <p:cNvPr id="51204" name="Text Box 20">
            <a:extLst>
              <a:ext uri="{FF2B5EF4-FFF2-40B4-BE49-F238E27FC236}">
                <a16:creationId xmlns:a16="http://schemas.microsoft.com/office/drawing/2014/main" id="{7F99F197-7E72-4845-963A-3222D2FC2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181" y="2032000"/>
            <a:ext cx="2499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dirty="0"/>
              <a:t>Сильно гидратированный</a:t>
            </a:r>
          </a:p>
          <a:p>
            <a:pPr algn="ctr" eaLnBrk="1" hangingPunct="1"/>
            <a:r>
              <a:rPr lang="ru-RU" altLang="en-US" sz="1400" dirty="0" err="1"/>
              <a:t>инулиновый</a:t>
            </a:r>
            <a:r>
              <a:rPr lang="ru-RU" altLang="en-US" sz="1400" dirty="0"/>
              <a:t> скелет</a:t>
            </a:r>
            <a:endParaRPr lang="en-GB" altLang="en-US" sz="1400" dirty="0"/>
          </a:p>
        </p:txBody>
      </p:sp>
      <p:sp>
        <p:nvSpPr>
          <p:cNvPr id="51205" name="Text Box 21">
            <a:extLst>
              <a:ext uri="{FF2B5EF4-FFF2-40B4-BE49-F238E27FC236}">
                <a16:creationId xmlns:a16="http://schemas.microsoft.com/office/drawing/2014/main" id="{193A3BA6-AFE2-4749-BBA3-78B596E0E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847" y="2035470"/>
            <a:ext cx="2242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dirty="0"/>
              <a:t>Низкая растворимость</a:t>
            </a:r>
          </a:p>
          <a:p>
            <a:pPr algn="ctr" eaLnBrk="1" hangingPunct="1"/>
            <a:r>
              <a:rPr lang="ru-RU" altLang="en-US" sz="1400" dirty="0"/>
              <a:t>в водной фазе</a:t>
            </a:r>
            <a:endParaRPr lang="en-GB" altLang="en-US" sz="1400" dirty="0"/>
          </a:p>
        </p:txBody>
      </p:sp>
      <p:sp>
        <p:nvSpPr>
          <p:cNvPr id="51206" name="Text Box 22">
            <a:extLst>
              <a:ext uri="{FF2B5EF4-FFF2-40B4-BE49-F238E27FC236}">
                <a16:creationId xmlns:a16="http://schemas.microsoft.com/office/drawing/2014/main" id="{30CA9E5E-1471-4380-A49D-0ED015D68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3971925"/>
            <a:ext cx="125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>
                <a:solidFill>
                  <a:srgbClr val="003399"/>
                </a:solidFill>
              </a:rPr>
              <a:t>Steric barrier</a:t>
            </a:r>
          </a:p>
        </p:txBody>
      </p:sp>
      <p:sp>
        <p:nvSpPr>
          <p:cNvPr id="51207" name="Text Box 23">
            <a:extLst>
              <a:ext uri="{FF2B5EF4-FFF2-40B4-BE49-F238E27FC236}">
                <a16:creationId xmlns:a16="http://schemas.microsoft.com/office/drawing/2014/main" id="{DF45B5D1-8AB3-4C22-8600-44594F5D4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175" y="4725988"/>
            <a:ext cx="3709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b="1" dirty="0"/>
              <a:t>НЕТ</a:t>
            </a:r>
            <a:r>
              <a:rPr lang="ru-RU" altLang="en-US" sz="1400" dirty="0"/>
              <a:t> ЭМУЛЬГАТОРА</a:t>
            </a:r>
          </a:p>
          <a:p>
            <a:pPr algn="ctr" eaLnBrk="1" hangingPunct="1"/>
            <a:r>
              <a:rPr lang="ru-RU" altLang="en-US" sz="1400" dirty="0"/>
              <a:t>В РАСТВОРЕ</a:t>
            </a:r>
            <a:endParaRPr lang="en-GB" altLang="en-US" sz="1400" dirty="0"/>
          </a:p>
        </p:txBody>
      </p:sp>
      <p:pic>
        <p:nvPicPr>
          <p:cNvPr id="51208" name="Picture 24">
            <a:extLst>
              <a:ext uri="{FF2B5EF4-FFF2-40B4-BE49-F238E27FC236}">
                <a16:creationId xmlns:a16="http://schemas.microsoft.com/office/drawing/2014/main" id="{AD7B6C9D-C76C-4A4B-898E-154F5AC4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336800"/>
            <a:ext cx="323691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AutoShape 25">
            <a:extLst>
              <a:ext uri="{FF2B5EF4-FFF2-40B4-BE49-F238E27FC236}">
                <a16:creationId xmlns:a16="http://schemas.microsoft.com/office/drawing/2014/main" id="{5797E1F8-E35F-4667-9042-2EABC3EFC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336925"/>
            <a:ext cx="714375" cy="88900"/>
          </a:xfrm>
          <a:prstGeom prst="leftRightArrow">
            <a:avLst>
              <a:gd name="adj1" fmla="val 50000"/>
              <a:gd name="adj2" fmla="val 160714"/>
            </a:avLst>
          </a:prstGeom>
          <a:solidFill>
            <a:srgbClr val="000080"/>
          </a:solidFill>
          <a:ln w="9525" algn="ctr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10" name="Text Box 26">
            <a:extLst>
              <a:ext uri="{FF2B5EF4-FFF2-40B4-BE49-F238E27FC236}">
                <a16:creationId xmlns:a16="http://schemas.microsoft.com/office/drawing/2014/main" id="{3FB8DFDF-C42A-402E-A123-424C8C731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1452563"/>
            <a:ext cx="40052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800" b="1" dirty="0"/>
              <a:t>ТРАДИЦИОННАЯ</a:t>
            </a:r>
            <a:r>
              <a:rPr lang="en-US" altLang="en-US" sz="1800" dirty="0"/>
              <a:t> </a:t>
            </a:r>
            <a:r>
              <a:rPr lang="ru-RU" altLang="en-US" sz="1800" dirty="0"/>
              <a:t>СИСТЕМА</a:t>
            </a:r>
            <a:endParaRPr lang="en-GB" altLang="en-US" sz="1800" dirty="0"/>
          </a:p>
        </p:txBody>
      </p:sp>
      <p:sp>
        <p:nvSpPr>
          <p:cNvPr id="51211" name="Text Box 27">
            <a:extLst>
              <a:ext uri="{FF2B5EF4-FFF2-40B4-BE49-F238E27FC236}">
                <a16:creationId xmlns:a16="http://schemas.microsoft.com/office/drawing/2014/main" id="{652543C7-F935-44C3-BE59-897D5B655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703763"/>
            <a:ext cx="3709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dirty="0"/>
              <a:t>ЭМУЛЬГАТОР В РАСТВОРЕ</a:t>
            </a:r>
            <a:endParaRPr lang="en-US" altLang="en-US" sz="1400" dirty="0"/>
          </a:p>
          <a:p>
            <a:pPr algn="ctr" eaLnBrk="1" hangingPunct="1"/>
            <a:r>
              <a:rPr lang="en-US" altLang="en-US" sz="1400" dirty="0"/>
              <a:t>(</a:t>
            </a:r>
            <a:r>
              <a:rPr lang="ru-RU" altLang="en-US" sz="1400" dirty="0"/>
              <a:t>МИЦЕЛЛЫ</a:t>
            </a:r>
            <a:r>
              <a:rPr lang="en-US" altLang="en-US" sz="1400" dirty="0"/>
              <a:t>)</a:t>
            </a:r>
            <a:endParaRPr lang="en-GB" altLang="en-US" sz="1400" dirty="0"/>
          </a:p>
        </p:txBody>
      </p:sp>
      <p:sp>
        <p:nvSpPr>
          <p:cNvPr id="51212" name="Text Box 28">
            <a:extLst>
              <a:ext uri="{FF2B5EF4-FFF2-40B4-BE49-F238E27FC236}">
                <a16:creationId xmlns:a16="http://schemas.microsoft.com/office/drawing/2014/main" id="{CF24B590-B44C-4839-8267-2D3DD888D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214" y="3990975"/>
            <a:ext cx="1502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400" dirty="0"/>
              <a:t>Гидрофобные</a:t>
            </a:r>
          </a:p>
          <a:p>
            <a:pPr algn="ctr" eaLnBrk="1" hangingPunct="1"/>
            <a:r>
              <a:rPr lang="ru-RU" altLang="en-US" sz="1400" dirty="0"/>
              <a:t>частицы</a:t>
            </a:r>
            <a:endParaRPr lang="en-GB" altLang="en-US" sz="1400" dirty="0"/>
          </a:p>
        </p:txBody>
      </p:sp>
      <p:sp>
        <p:nvSpPr>
          <p:cNvPr id="51213" name="Line 29">
            <a:extLst>
              <a:ext uri="{FF2B5EF4-FFF2-40B4-BE49-F238E27FC236}">
                <a16:creationId xmlns:a16="http://schemas.microsoft.com/office/drawing/2014/main" id="{6A989015-4435-42E6-ABE2-DCB7CAF61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4900" y="3506788"/>
            <a:ext cx="660400" cy="509587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14" name="Group 41">
            <a:extLst>
              <a:ext uri="{FF2B5EF4-FFF2-40B4-BE49-F238E27FC236}">
                <a16:creationId xmlns:a16="http://schemas.microsoft.com/office/drawing/2014/main" id="{0CD0B631-4D05-4378-9AAA-61105035CB8C}"/>
              </a:ext>
            </a:extLst>
          </p:cNvPr>
          <p:cNvGrpSpPr>
            <a:grpSpLocks/>
          </p:cNvGrpSpPr>
          <p:nvPr/>
        </p:nvGrpSpPr>
        <p:grpSpPr bwMode="auto">
          <a:xfrm>
            <a:off x="4594225" y="2322513"/>
            <a:ext cx="3600450" cy="1898650"/>
            <a:chOff x="3030" y="1727"/>
            <a:chExt cx="2268" cy="1196"/>
          </a:xfrm>
        </p:grpSpPr>
        <p:grpSp>
          <p:nvGrpSpPr>
            <p:cNvPr id="51217" name="Group 31">
              <a:extLst>
                <a:ext uri="{FF2B5EF4-FFF2-40B4-BE49-F238E27FC236}">
                  <a16:creationId xmlns:a16="http://schemas.microsoft.com/office/drawing/2014/main" id="{C99EE778-1EDC-4EE5-A148-EBA16FE0F80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030" y="1789"/>
              <a:ext cx="1134" cy="1134"/>
              <a:chOff x="2817" y="1629"/>
              <a:chExt cx="1518" cy="1518"/>
            </a:xfrm>
          </p:grpSpPr>
          <p:sp>
            <p:nvSpPr>
              <p:cNvPr id="51224" name="AutoShape 32" descr="Blue tissue paper">
                <a:extLst>
                  <a:ext uri="{FF2B5EF4-FFF2-40B4-BE49-F238E27FC236}">
                    <a16:creationId xmlns:a16="http://schemas.microsoft.com/office/drawing/2014/main" id="{F1424C98-AAA8-493F-A3C2-131A24AA3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8" y="1740"/>
                <a:ext cx="1284" cy="135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70 h 21600"/>
                  <a:gd name="T26" fmla="*/ 18437 w 21600"/>
                  <a:gd name="T27" fmla="*/ 1843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1225" name="Picture 33">
                <a:extLst>
                  <a:ext uri="{FF2B5EF4-FFF2-40B4-BE49-F238E27FC236}">
                    <a16:creationId xmlns:a16="http://schemas.microsoft.com/office/drawing/2014/main" id="{592FD798-D1D9-4632-9DB1-F49C0F079E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" y="1629"/>
                <a:ext cx="1518" cy="1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218" name="Group 34">
              <a:extLst>
                <a:ext uri="{FF2B5EF4-FFF2-40B4-BE49-F238E27FC236}">
                  <a16:creationId xmlns:a16="http://schemas.microsoft.com/office/drawing/2014/main" id="{7CA01143-D1EF-4464-9705-8196300CE82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164" y="1727"/>
              <a:ext cx="1134" cy="1134"/>
              <a:chOff x="2817" y="1629"/>
              <a:chExt cx="1518" cy="1518"/>
            </a:xfrm>
          </p:grpSpPr>
          <p:sp>
            <p:nvSpPr>
              <p:cNvPr id="51222" name="AutoShape 35" descr="Blue tissue paper">
                <a:extLst>
                  <a:ext uri="{FF2B5EF4-FFF2-40B4-BE49-F238E27FC236}">
                    <a16:creationId xmlns:a16="http://schemas.microsoft.com/office/drawing/2014/main" id="{91CF8252-02A6-4A97-88C0-1B97820BD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0" y="1748"/>
                <a:ext cx="1284" cy="135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70 h 21600"/>
                  <a:gd name="T26" fmla="*/ 18437 w 21600"/>
                  <a:gd name="T27" fmla="*/ 1843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1223" name="Picture 36">
                <a:extLst>
                  <a:ext uri="{FF2B5EF4-FFF2-40B4-BE49-F238E27FC236}">
                    <a16:creationId xmlns:a16="http://schemas.microsoft.com/office/drawing/2014/main" id="{F068B891-86FE-4FEE-BD8A-9B9E33932B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7" y="1629"/>
                <a:ext cx="1518" cy="1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219" name="Group 40">
              <a:extLst>
                <a:ext uri="{FF2B5EF4-FFF2-40B4-BE49-F238E27FC236}">
                  <a16:creationId xmlns:a16="http://schemas.microsoft.com/office/drawing/2014/main" id="{48568F79-9AFA-4E22-9945-48E24C0731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2" y="2186"/>
              <a:ext cx="317" cy="596"/>
              <a:chOff x="2872" y="3314"/>
              <a:chExt cx="317" cy="596"/>
            </a:xfrm>
          </p:grpSpPr>
          <p:sp>
            <p:nvSpPr>
              <p:cNvPr id="51220" name="Line 30">
                <a:extLst>
                  <a:ext uri="{FF2B5EF4-FFF2-40B4-BE49-F238E27FC236}">
                    <a16:creationId xmlns:a16="http://schemas.microsoft.com/office/drawing/2014/main" id="{E12895DB-6DD5-495D-A2A2-30DDCB3DE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3" y="3742"/>
                <a:ext cx="6" cy="16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21" name="Oval 38">
                <a:extLst>
                  <a:ext uri="{FF2B5EF4-FFF2-40B4-BE49-F238E27FC236}">
                    <a16:creationId xmlns:a16="http://schemas.microsoft.com/office/drawing/2014/main" id="{AF44CDED-6FE7-47A9-BB84-3ADE51A27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314"/>
                <a:ext cx="164" cy="300"/>
              </a:xfrm>
              <a:prstGeom prst="ellipse">
                <a:avLst/>
              </a:prstGeom>
              <a:noFill/>
              <a:ln w="38100" algn="ctr">
                <a:solidFill>
                  <a:srgbClr val="2448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</p:grpSp>
      <p:sp>
        <p:nvSpPr>
          <p:cNvPr id="51215" name="Line 39">
            <a:extLst>
              <a:ext uri="{FF2B5EF4-FFF2-40B4-BE49-F238E27FC236}">
                <a16:creationId xmlns:a16="http://schemas.microsoft.com/office/drawing/2014/main" id="{0C0647AC-D589-4B4C-9612-BE43A6FD35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52938" y="3514725"/>
            <a:ext cx="600075" cy="5080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Rectangle 42">
            <a:extLst>
              <a:ext uri="{FF2B5EF4-FFF2-40B4-BE49-F238E27FC236}">
                <a16:creationId xmlns:a16="http://schemas.microsoft.com/office/drawing/2014/main" id="{AFC3EE5F-8AA1-4C7F-83D5-80B595F64EF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73063" y="5419725"/>
            <a:ext cx="8229600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None/>
            </a:pP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000" b="1" baseline="30000" dirty="0">
                <a:solidFill>
                  <a:srgbClr val="000080"/>
                </a:solidFill>
                <a:latin typeface="Century Gothic" panose="020B0502020202020204" pitchFamily="34" charset="0"/>
              </a:rPr>
              <a:t>®</a:t>
            </a: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SL1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 	</a:t>
            </a:r>
            <a:r>
              <a:rPr lang="en-US" altLang="en-US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- </a:t>
            </a:r>
            <a:r>
              <a:rPr lang="ru-RU" altLang="en-US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расположен на границе фаз</a:t>
            </a:r>
            <a:endParaRPr lang="en-US" altLang="en-US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altLang="en-US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			- </a:t>
            </a:r>
            <a:r>
              <a:rPr lang="ru-RU" altLang="en-US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создает стерический барьер</a:t>
            </a:r>
            <a:endParaRPr lang="en-US" altLang="en-US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altLang="en-US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			- </a:t>
            </a:r>
            <a:r>
              <a:rPr lang="ru-RU" altLang="en-US" sz="1800" dirty="0">
                <a:solidFill>
                  <a:srgbClr val="000080"/>
                </a:solidFill>
                <a:latin typeface="Century Gothic" panose="020B0502020202020204" pitchFamily="34" charset="0"/>
              </a:rPr>
              <a:t>частично покрывает капельки эмульсии</a:t>
            </a:r>
            <a:endParaRPr lang="en-US" altLang="en-US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altLang="en-US" sz="20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 Box 22">
            <a:extLst>
              <a:ext uri="{FF2B5EF4-FFF2-40B4-BE49-F238E27FC236}">
                <a16:creationId xmlns:a16="http://schemas.microsoft.com/office/drawing/2014/main" id="{8BEFF2EA-22D0-418A-A87C-316F643C9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3971925"/>
            <a:ext cx="13747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dirty="0">
                <a:solidFill>
                  <a:srgbClr val="003399"/>
                </a:solidFill>
              </a:rPr>
              <a:t>Стерический</a:t>
            </a:r>
          </a:p>
          <a:p>
            <a:pPr eaLnBrk="1" hangingPunct="1"/>
            <a:r>
              <a:rPr lang="ru-RU" altLang="en-US" sz="1400" dirty="0" err="1">
                <a:solidFill>
                  <a:srgbClr val="003399"/>
                </a:solidFill>
              </a:rPr>
              <a:t>барьез</a:t>
            </a:r>
            <a:endParaRPr lang="en-GB" altLang="en-US" sz="14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>
            <a:extLst>
              <a:ext uri="{FF2B5EF4-FFF2-40B4-BE49-F238E27FC236}">
                <a16:creationId xmlns:a16="http://schemas.microsoft.com/office/drawing/2014/main" id="{AAF812A3-1B75-4037-BF24-98FDB36AA7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100%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и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0%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помощи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7BBFDFC-AE49-48AD-AAA0-4B211800D2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7350" y="1554480"/>
            <a:ext cx="8756650" cy="4818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0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предотвращает</a:t>
            </a: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100% </a:t>
            </a:r>
            <a:r>
              <a:rPr lang="ru-RU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отделения масла</a:t>
            </a:r>
            <a:endParaRPr lang="en-US" altLang="en-US" sz="1800" b="1" u="sng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u="sng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None/>
              <a:defRPr/>
            </a:pPr>
            <a:r>
              <a:rPr lang="en-US" altLang="en-US" sz="20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предотвращает </a:t>
            </a: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0% </a:t>
            </a:r>
            <a:r>
              <a:rPr lang="ru-RU" altLang="en-US" sz="20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кремажа</a:t>
            </a:r>
            <a:endParaRPr lang="en-US" altLang="en-US" sz="20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720725" lvl="1" defTabSz="360363"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altLang="en-US" sz="19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</a:t>
            </a:r>
            <a:r>
              <a:rPr lang="ru-RU" altLang="en-US" sz="1800" dirty="0">
                <a:solidFill>
                  <a:srgbClr val="000080"/>
                </a:solidFill>
                <a:highlight>
                  <a:srgbClr val="339933"/>
                </a:highlight>
                <a:latin typeface="Century Gothic" panose="020B0502020202020204" pitchFamily="34" charset="0"/>
              </a:rPr>
              <a:t>Всегда комбинируйте с коллоидами </a:t>
            </a:r>
            <a:r>
              <a:rPr lang="en-US" altLang="en-US" sz="1800" dirty="0">
                <a:solidFill>
                  <a:srgbClr val="000080"/>
                </a:solidFill>
                <a:highlight>
                  <a:srgbClr val="339933"/>
                </a:highlight>
                <a:latin typeface="Century Gothic" panose="020B0502020202020204" pitchFamily="34" charset="0"/>
              </a:rPr>
              <a:t>(</a:t>
            </a:r>
            <a:r>
              <a:rPr lang="ru-RU" altLang="en-US" sz="1800" dirty="0">
                <a:solidFill>
                  <a:srgbClr val="000080"/>
                </a:solidFill>
                <a:highlight>
                  <a:srgbClr val="339933"/>
                </a:highlight>
                <a:latin typeface="Century Gothic" panose="020B0502020202020204" pitchFamily="34" charset="0"/>
              </a:rPr>
              <a:t>камеди</a:t>
            </a:r>
            <a:r>
              <a:rPr lang="en-US" altLang="en-US" sz="1800" dirty="0">
                <a:solidFill>
                  <a:srgbClr val="000080"/>
                </a:solidFill>
                <a:highlight>
                  <a:srgbClr val="339933"/>
                </a:highlight>
                <a:latin typeface="Century Gothic" panose="020B0502020202020204" pitchFamily="34" charset="0"/>
              </a:rPr>
              <a:t>, </a:t>
            </a:r>
            <a:r>
              <a:rPr lang="ru-RU" altLang="en-US" sz="1800" dirty="0">
                <a:solidFill>
                  <a:srgbClr val="000080"/>
                </a:solidFill>
                <a:highlight>
                  <a:srgbClr val="339933"/>
                </a:highlight>
                <a:latin typeface="Century Gothic" panose="020B0502020202020204" pitchFamily="34" charset="0"/>
              </a:rPr>
              <a:t>акрилаты</a:t>
            </a:r>
            <a:r>
              <a:rPr lang="en-US" altLang="en-US" sz="1800" dirty="0">
                <a:solidFill>
                  <a:srgbClr val="000080"/>
                </a:solidFill>
                <a:highlight>
                  <a:srgbClr val="339933"/>
                </a:highlight>
                <a:latin typeface="Century Gothic" panose="020B0502020202020204" pitchFamily="34" charset="0"/>
              </a:rPr>
              <a:t>, …)</a:t>
            </a:r>
            <a:endParaRPr lang="en-US" altLang="en-US" sz="1800" b="1" u="sng" dirty="0">
              <a:solidFill>
                <a:srgbClr val="000080"/>
              </a:solidFill>
              <a:highlight>
                <a:srgbClr val="339933"/>
              </a:highlight>
              <a:latin typeface="Century Gothic" panose="020B050202020202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03048C1F-A683-46DE-B83B-63B976D2AA1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203700" y="2752725"/>
            <a:ext cx="0" cy="3492500"/>
          </a:xfrm>
          <a:prstGeom prst="line">
            <a:avLst/>
          </a:prstGeom>
          <a:noFill/>
          <a:ln w="19050">
            <a:solidFill>
              <a:srgbClr val="C0C0C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Line 54">
            <a:extLst>
              <a:ext uri="{FF2B5EF4-FFF2-40B4-BE49-F238E27FC236}">
                <a16:creationId xmlns:a16="http://schemas.microsoft.com/office/drawing/2014/main" id="{8C842F0C-6702-4D5B-B0B3-C00C7E7EE9BD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232275" y="3708400"/>
            <a:ext cx="0" cy="3492500"/>
          </a:xfrm>
          <a:prstGeom prst="line">
            <a:avLst/>
          </a:prstGeom>
          <a:noFill/>
          <a:ln w="19050">
            <a:solidFill>
              <a:srgbClr val="3399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59405" name="Picture 26" descr="O:\Pictures\GOVA\Drawings\Beaker-O in W-transp.gif">
            <a:extLst>
              <a:ext uri="{FF2B5EF4-FFF2-40B4-BE49-F238E27FC236}">
                <a16:creationId xmlns:a16="http://schemas.microsoft.com/office/drawing/2014/main" id="{07130EB7-9F21-48BE-8E51-819DBAED380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797883"/>
            <a:ext cx="1980484" cy="209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84" descr="O:\Pictures\GOVA\Drawings\Beaker-O in W-creaming-transp.gif">
            <a:extLst>
              <a:ext uri="{FF2B5EF4-FFF2-40B4-BE49-F238E27FC236}">
                <a16:creationId xmlns:a16="http://schemas.microsoft.com/office/drawing/2014/main" id="{0B619C21-B37B-491F-BB8C-F07CCE4D0EE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3429000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86" descr="O:\Pictures\GOVA\Drawings\Beaker-O in W-oil separation-transp.gif">
            <a:extLst>
              <a:ext uri="{FF2B5EF4-FFF2-40B4-BE49-F238E27FC236}">
                <a16:creationId xmlns:a16="http://schemas.microsoft.com/office/drawing/2014/main" id="{E0602D10-64B1-4682-BF31-C651DCF1477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040313"/>
            <a:ext cx="1511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72FA821-37D7-4D8B-B11C-D6CE96A0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8079" y="3105919"/>
            <a:ext cx="361704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Стабильная эмульсия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nl-NL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nl-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Box 4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4BAD2CF-67E1-4228-A99D-94EEB65FB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4082956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Кремаж</a:t>
            </a:r>
            <a:endParaRPr lang="nl-NL" sz="18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7" name="Text Box 9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CA610270-3D19-4109-A40A-4D10524DB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86" y="3105919"/>
            <a:ext cx="3828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Нестабильные эмульсии</a:t>
            </a:r>
            <a:endParaRPr lang="nl-NL" sz="18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9" name="Text Box 5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36DBA7CB-470D-433C-8914-8D7A9ED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043" y="5036010"/>
            <a:ext cx="28419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Отделение масла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>
            <a:extLst>
              <a:ext uri="{FF2B5EF4-FFF2-40B4-BE49-F238E27FC236}">
                <a16:creationId xmlns:a16="http://schemas.microsoft.com/office/drawing/2014/main" id="{ECB58768-495D-4D85-AF3F-80359179AB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Совместимость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C7D079B-5C33-44C2-8AF2-EF404403C6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7350" y="1554163"/>
            <a:ext cx="8229600" cy="48180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анионные ингредиенты 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(SLES, SLS,…) </a:t>
            </a: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катионные ингредиенты 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(</a:t>
            </a:r>
            <a:r>
              <a:rPr lang="en-GB" altLang="en-US" sz="18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Cetrimonium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chloride, …)</a:t>
            </a: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</a:t>
            </a:r>
            <a:r>
              <a:rPr lang="ru-RU" altLang="en-US" sz="18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неионные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ингредиенты</a:t>
            </a:r>
            <a:endParaRPr lang="en-GB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пенообразователи</a:t>
            </a:r>
            <a:endParaRPr lang="en-GB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смачивающие агенты</a:t>
            </a:r>
            <a:endParaRPr lang="en-GB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загустители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/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регуляторы вязкости</a:t>
            </a:r>
            <a:endParaRPr lang="en-GB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масла 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–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от нескольких 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%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до 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60% -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разные типы</a:t>
            </a:r>
            <a:endParaRPr lang="en-GB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эфирные масла</a:t>
            </a:r>
            <a:endParaRPr lang="en-GB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пигменты 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(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покрытые или нет</a:t>
            </a:r>
            <a:r>
              <a:rPr lang="en-GB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)</a:t>
            </a: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УФ-фильтры</a:t>
            </a:r>
            <a:endParaRPr lang="en-GB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 консерванты и альтернативные консерванты</a:t>
            </a:r>
            <a:endParaRPr lang="en-GB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spcBef>
                <a:spcPts val="900"/>
              </a:spcBef>
              <a:buClr>
                <a:srgbClr val="E88A00"/>
              </a:buClr>
              <a:buFont typeface="Wingdings 2" panose="05020102010507070707" pitchFamily="18" charset="2"/>
              <a:buNone/>
            </a:pPr>
            <a:r>
              <a:rPr lang="en-US" altLang="zh-CN" sz="1800" b="1" dirty="0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	</a:t>
            </a:r>
            <a:r>
              <a:rPr lang="en-US" altLang="zh-CN" sz="1600" b="1" dirty="0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(</a:t>
            </a:r>
            <a:r>
              <a:rPr lang="en-US" altLang="zh-CN" sz="1600" b="1" dirty="0" err="1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Caprylyl</a:t>
            </a:r>
            <a:r>
              <a:rPr lang="en-US" altLang="zh-CN" sz="1600" b="1" dirty="0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glycol, </a:t>
            </a:r>
            <a:r>
              <a:rPr lang="en-US" altLang="zh-CN" sz="1600" b="1" dirty="0" err="1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Pentylene</a:t>
            </a:r>
            <a:r>
              <a:rPr lang="en-US" altLang="zh-CN" sz="1600" b="1" dirty="0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glycol, Anisic acid, </a:t>
            </a:r>
            <a:r>
              <a:rPr lang="en-US" altLang="zh-CN" sz="1600" b="1" dirty="0" err="1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Levulenic</a:t>
            </a:r>
            <a:r>
              <a:rPr lang="en-US" altLang="zh-CN" sz="1600" b="1" dirty="0">
                <a:solidFill>
                  <a:srgbClr val="000080"/>
                </a:solidFill>
                <a:latin typeface="Century Gothic" panose="020B0502020202020204" pitchFamily="34" charset="0"/>
                <a:ea typeface="SimSun" panose="02010600030101010101" pitchFamily="2" charset="-122"/>
              </a:rPr>
              <a:t> acid,…)</a:t>
            </a:r>
          </a:p>
          <a:p>
            <a:pPr lvl="1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Char char="Ø"/>
            </a:pPr>
            <a:endParaRPr lang="en-US" altLang="en-US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buClr>
                <a:srgbClr val="6600BF"/>
              </a:buClr>
              <a:buFont typeface="Wingdings 2" panose="05020102010507070707" pitchFamily="18" charset="2"/>
              <a:buNone/>
            </a:pPr>
            <a:endParaRPr lang="en-US" altLang="en-US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1445" name="Picture 8" descr="Znalezione obrazy dla zapytania compatible">
            <a:extLst>
              <a:ext uri="{FF2B5EF4-FFF2-40B4-BE49-F238E27FC236}">
                <a16:creationId xmlns:a16="http://schemas.microsoft.com/office/drawing/2014/main" id="{F965B6B2-62D0-4D8A-B118-4414F39C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5" b="17717"/>
          <a:stretch>
            <a:fillRect/>
          </a:stretch>
        </p:blipFill>
        <p:spPr bwMode="auto">
          <a:xfrm>
            <a:off x="3516313" y="5826125"/>
            <a:ext cx="199548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>
            <a:extLst>
              <a:ext uri="{FF2B5EF4-FFF2-40B4-BE49-F238E27FC236}">
                <a16:creationId xmlns:a16="http://schemas.microsoft.com/office/drawing/2014/main" id="{AAF812A3-1B75-4037-BF24-98FDB36AA7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Описание одним предложением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A58E96C-7BAD-479A-B402-868BEE686B3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4175" y="1554163"/>
            <a:ext cx="8229600" cy="47545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000" b="1" dirty="0" err="1">
                <a:solidFill>
                  <a:srgbClr val="000080"/>
                </a:solidFill>
                <a:latin typeface="Century Gothic" pitchFamily="34" charset="0"/>
              </a:rPr>
              <a:t>Inutec</a:t>
            </a:r>
            <a:r>
              <a:rPr lang="en-US" altLang="en-US" sz="2000" b="1" dirty="0">
                <a:solidFill>
                  <a:srgbClr val="000080"/>
                </a:solidFill>
                <a:latin typeface="Century Gothic" pitchFamily="34" charset="0"/>
              </a:rPr>
              <a:t> SL1 </a:t>
            </a:r>
            <a:r>
              <a:rPr lang="ru-RU" altLang="en-US" sz="2000" b="1" dirty="0">
                <a:solidFill>
                  <a:srgbClr val="000080"/>
                </a:solidFill>
                <a:latin typeface="Century Gothic" pitchFamily="34" charset="0"/>
              </a:rPr>
              <a:t>– это стабилизатор, который будет на вашей стороне когда все остальные покинут</a:t>
            </a:r>
            <a:r>
              <a:rPr lang="en-US" altLang="en-US" sz="2000" b="1" dirty="0">
                <a:solidFill>
                  <a:srgbClr val="000080"/>
                </a:solidFill>
                <a:latin typeface="Century Gothic" pitchFamily="34" charset="0"/>
              </a:rPr>
              <a:t>:</a:t>
            </a: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2000" dirty="0">
              <a:solidFill>
                <a:srgbClr val="000080"/>
              </a:solidFill>
              <a:latin typeface="Century Gothic" pitchFamily="34" charset="0"/>
            </a:endParaRPr>
          </a:p>
          <a:p>
            <a:pPr lvl="1">
              <a:buClr>
                <a:srgbClr val="E88A00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en-US" altLang="en-US" sz="1900" dirty="0">
                <a:solidFill>
                  <a:srgbClr val="000080"/>
                </a:solidFill>
                <a:latin typeface="Century Gothic" pitchFamily="34" charset="0"/>
              </a:rPr>
              <a:t>	</a:t>
            </a:r>
            <a:r>
              <a:rPr lang="ru-RU" altLang="en-US" sz="1800" dirty="0">
                <a:solidFill>
                  <a:srgbClr val="000080"/>
                </a:solidFill>
                <a:latin typeface="Century Gothic" pitchFamily="34" charset="0"/>
              </a:rPr>
              <a:t>Высокая концентрация соли </a:t>
            </a:r>
            <a:r>
              <a:rPr lang="en-US" altLang="en-US" sz="1800" dirty="0">
                <a:solidFill>
                  <a:srgbClr val="000080"/>
                </a:solidFill>
                <a:latin typeface="Century Gothic" pitchFamily="34" charset="0"/>
              </a:rPr>
              <a:t>(20% </a:t>
            </a:r>
            <a:r>
              <a:rPr lang="ru-RU" altLang="en-US" sz="1800" dirty="0">
                <a:solidFill>
                  <a:srgbClr val="000080"/>
                </a:solidFill>
                <a:latin typeface="Century Gothic" pitchFamily="34" charset="0"/>
              </a:rPr>
              <a:t>соли Мертвого Моря</a:t>
            </a:r>
            <a:r>
              <a:rPr lang="en-US" altLang="en-US" sz="1800" dirty="0">
                <a:solidFill>
                  <a:srgbClr val="000080"/>
                </a:solidFill>
                <a:latin typeface="Century Gothic" pitchFamily="34" charset="0"/>
              </a:rPr>
              <a:t>)</a:t>
            </a:r>
          </a:p>
          <a:p>
            <a:pPr lvl="1">
              <a:buClr>
                <a:srgbClr val="E88A00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en-US" altLang="en-US" sz="1800" dirty="0">
                <a:solidFill>
                  <a:srgbClr val="000080"/>
                </a:solidFill>
                <a:latin typeface="Century Gothic" pitchFamily="34" charset="0"/>
              </a:rPr>
              <a:t>	</a:t>
            </a:r>
            <a:r>
              <a:rPr lang="ru-RU" altLang="en-US" sz="1800" dirty="0">
                <a:solidFill>
                  <a:srgbClr val="000080"/>
                </a:solidFill>
                <a:latin typeface="Century Gothic" pitchFamily="34" charset="0"/>
              </a:rPr>
              <a:t>Сложные масла такие как эфирные</a:t>
            </a:r>
            <a:endParaRPr lang="en-US" altLang="en-US" sz="1800" dirty="0">
              <a:solidFill>
                <a:srgbClr val="000080"/>
              </a:solidFill>
              <a:latin typeface="Century Gothic" pitchFamily="34" charset="0"/>
            </a:endParaRPr>
          </a:p>
          <a:p>
            <a:pPr lvl="1">
              <a:buClr>
                <a:srgbClr val="E88A00"/>
              </a:buClr>
              <a:buFont typeface="Wingdings" pitchFamily="2" charset="2"/>
              <a:buBlip>
                <a:blip r:embed="rId3"/>
              </a:buBlip>
              <a:defRPr/>
            </a:pPr>
            <a:r>
              <a:rPr lang="en-US" altLang="en-US" sz="1800" dirty="0">
                <a:solidFill>
                  <a:srgbClr val="000080"/>
                </a:solidFill>
                <a:latin typeface="Century Gothic" pitchFamily="34" charset="0"/>
              </a:rPr>
              <a:t>	</a:t>
            </a:r>
            <a:r>
              <a:rPr lang="ru-RU" altLang="en-US" sz="1800" dirty="0">
                <a:solidFill>
                  <a:srgbClr val="000080"/>
                </a:solidFill>
                <a:latin typeface="Century Gothic" pitchFamily="34" charset="0"/>
              </a:rPr>
              <a:t>Сложные консерванты </a:t>
            </a:r>
            <a:r>
              <a:rPr lang="en-US" altLang="en-US" sz="1800" dirty="0">
                <a:solidFill>
                  <a:srgbClr val="000080"/>
                </a:solidFill>
                <a:latin typeface="Century Gothic" pitchFamily="34" charset="0"/>
              </a:rPr>
              <a:t>(</a:t>
            </a:r>
            <a:r>
              <a:rPr lang="en-US" altLang="en-US" sz="1800" dirty="0" err="1">
                <a:solidFill>
                  <a:srgbClr val="000080"/>
                </a:solidFill>
                <a:latin typeface="Century Gothic" pitchFamily="34" charset="0"/>
              </a:rPr>
              <a:t>Caprylyl</a:t>
            </a:r>
            <a:r>
              <a:rPr lang="en-US" altLang="en-US" sz="1800" dirty="0">
                <a:solidFill>
                  <a:srgbClr val="000080"/>
                </a:solidFill>
                <a:latin typeface="Century Gothic" pitchFamily="34" charset="0"/>
              </a:rPr>
              <a:t> glycol, </a:t>
            </a:r>
            <a:r>
              <a:rPr lang="en-US" altLang="en-US" sz="1800" dirty="0" err="1">
                <a:solidFill>
                  <a:srgbClr val="000080"/>
                </a:solidFill>
                <a:latin typeface="Century Gothic" pitchFamily="34" charset="0"/>
              </a:rPr>
              <a:t>Pentylene</a:t>
            </a:r>
            <a:r>
              <a:rPr lang="en-US" altLang="en-US" sz="1800" dirty="0">
                <a:solidFill>
                  <a:srgbClr val="000080"/>
                </a:solidFill>
                <a:latin typeface="Century Gothic" pitchFamily="34" charset="0"/>
              </a:rPr>
              <a:t> glycol, …)</a:t>
            </a:r>
            <a:endParaRPr lang="en-US" altLang="en-US" sz="1800" u="sng" dirty="0">
              <a:solidFill>
                <a:srgbClr val="000080"/>
              </a:solidFill>
              <a:latin typeface="Century Gothic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u="sng" dirty="0">
              <a:solidFill>
                <a:srgbClr val="000080"/>
              </a:solidFill>
              <a:latin typeface="Century Gothic" pitchFamily="34" charset="0"/>
            </a:endParaRPr>
          </a:p>
        </p:txBody>
      </p:sp>
      <p:pic>
        <p:nvPicPr>
          <p:cNvPr id="24580" name="Picture 5" descr="Znalezione obrazy dla zapytania keep your fingers crossed">
            <a:extLst>
              <a:ext uri="{FF2B5EF4-FFF2-40B4-BE49-F238E27FC236}">
                <a16:creationId xmlns:a16="http://schemas.microsoft.com/office/drawing/2014/main" id="{DBAEFC1F-517A-49C1-8EEB-979638E8E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4305300"/>
            <a:ext cx="42672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>
            <a:extLst>
              <a:ext uri="{FF2B5EF4-FFF2-40B4-BE49-F238E27FC236}">
                <a16:creationId xmlns:a16="http://schemas.microsoft.com/office/drawing/2014/main" id="{8371CD44-7434-4FCA-A6E7-F126CB3070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b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875EB0-94CB-4E45-8DEF-74C384C3A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466850"/>
            <a:ext cx="8229600" cy="4818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20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ru-RU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Практические рекомендации</a:t>
            </a:r>
            <a:endParaRPr lang="en-US" altLang="en-US" sz="18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18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2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ru-RU" altLang="en-US" sz="1800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Как использовать </a:t>
            </a:r>
            <a:r>
              <a:rPr lang="en-US" altLang="en-US" sz="1800" kern="0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800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SL1</a:t>
            </a:r>
          </a:p>
          <a:p>
            <a:pPr marL="914400" lvl="2" indent="0">
              <a:lnSpc>
                <a:spcPct val="80000"/>
              </a:lnSpc>
              <a:buClr>
                <a:srgbClr val="E88A00"/>
              </a:buClr>
              <a:buNone/>
              <a:defRPr/>
            </a:pPr>
            <a:endParaRPr lang="nl-BE" altLang="en-US" sz="24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2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ru-RU" altLang="en-US" sz="1800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Как создать успешную эмульсию</a:t>
            </a:r>
            <a:endParaRPr lang="en-GB" altLang="en-US" sz="18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9636" name="Picture 5" descr="Podobny obraz">
            <a:extLst>
              <a:ext uri="{FF2B5EF4-FFF2-40B4-BE49-F238E27FC236}">
                <a16:creationId xmlns:a16="http://schemas.microsoft.com/office/drawing/2014/main" id="{24FBE3FE-A4EE-474A-84B0-F1C69D54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4029075"/>
            <a:ext cx="3281363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>
            <a:extLst>
              <a:ext uri="{FF2B5EF4-FFF2-40B4-BE49-F238E27FC236}">
                <a16:creationId xmlns:a16="http://schemas.microsoft.com/office/drawing/2014/main" id="{8371CD44-7434-4FCA-A6E7-F126CB3070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Многофункциональность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875EB0-94CB-4E45-8DEF-74C384C3A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466850"/>
            <a:ext cx="8229600" cy="4818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20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ru-RU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КАК ГЛАВНЫЙ ЭМУЛЬГАТОР</a:t>
            </a:r>
            <a:endParaRPr lang="en-US" altLang="en-US" sz="24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18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18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GB" altLang="en-US" sz="32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ru-RU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КАК КО-ЭМУЛЬГАТОР</a:t>
            </a:r>
            <a:endParaRPr lang="en-GB" altLang="en-US" sz="24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684" name="Picture 5" descr="Znalezione obrazy dla zapytania application">
            <a:extLst>
              <a:ext uri="{FF2B5EF4-FFF2-40B4-BE49-F238E27FC236}">
                <a16:creationId xmlns:a16="http://schemas.microsoft.com/office/drawing/2014/main" id="{DC7A6F97-A551-4DDA-A16A-09DCCD6D8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9431"/>
          <a:stretch>
            <a:fillRect/>
          </a:stretch>
        </p:blipFill>
        <p:spPr bwMode="auto">
          <a:xfrm>
            <a:off x="2759075" y="4313238"/>
            <a:ext cx="36195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>
            <a:extLst>
              <a:ext uri="{FF2B5EF4-FFF2-40B4-BE49-F238E27FC236}">
                <a16:creationId xmlns:a16="http://schemas.microsoft.com/office/drawing/2014/main" id="{8371CD44-7434-4FCA-A6E7-F126CB3070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Multi-Use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875EB0-94CB-4E45-8DEF-74C384C3A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466850"/>
            <a:ext cx="8229600" cy="4818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20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US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ru-RU" altLang="en-US" sz="32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КАК ГЛАВНЫЙ ЭМУЛЬГАТОР</a:t>
            </a:r>
            <a:endParaRPr lang="en-US" altLang="en-US" sz="32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80000"/>
              </a:lnSpc>
              <a:buClr>
                <a:srgbClr val="E88A00"/>
              </a:buClr>
              <a:buNone/>
              <a:defRPr/>
            </a:pPr>
            <a:endParaRPr lang="en-US" altLang="en-US" sz="24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80000"/>
              </a:lnSpc>
              <a:buClr>
                <a:srgbClr val="E88A00"/>
              </a:buClr>
              <a:buNone/>
              <a:defRPr/>
            </a:pPr>
            <a:endParaRPr lang="en-US" altLang="en-US" sz="24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n-GB" altLang="en-US" sz="32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altLang="en-US" sz="24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КАК КО-ЭМУЛЬГАТОР</a:t>
            </a:r>
            <a:endParaRPr lang="en-GB" altLang="en-US" sz="2400" b="1" kern="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3732" name="Picture 5" descr="Znalezione obrazy dla zapytania application">
            <a:extLst>
              <a:ext uri="{FF2B5EF4-FFF2-40B4-BE49-F238E27FC236}">
                <a16:creationId xmlns:a16="http://schemas.microsoft.com/office/drawing/2014/main" id="{30568DB8-0269-44A1-8C20-CD5F8F7CA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9431"/>
          <a:stretch>
            <a:fillRect/>
          </a:stretch>
        </p:blipFill>
        <p:spPr bwMode="auto">
          <a:xfrm>
            <a:off x="2759075" y="4313238"/>
            <a:ext cx="36195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>
            <a:extLst>
              <a:ext uri="{FF2B5EF4-FFF2-40B4-BE49-F238E27FC236}">
                <a16:creationId xmlns:a16="http://schemas.microsoft.com/office/drawing/2014/main" id="{8371CD44-7434-4FCA-A6E7-F126CB3070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52500" y="0"/>
            <a:ext cx="8450867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Главный эмульгатор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–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Рекомендованная дозировка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75779" name="Rectangle 6">
            <a:extLst>
              <a:ext uri="{FF2B5EF4-FFF2-40B4-BE49-F238E27FC236}">
                <a16:creationId xmlns:a16="http://schemas.microsoft.com/office/drawing/2014/main" id="{FD16D198-D896-4043-9EA3-DB211A14057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5588" y="1452563"/>
            <a:ext cx="8736012" cy="42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92100" indent="-292100" defTabSz="231775">
              <a:lnSpc>
                <a:spcPct val="90000"/>
              </a:lnSpc>
              <a:buFont typeface="Wingdings 2" panose="05020102010507070707" pitchFamily="18" charset="2"/>
              <a:buNone/>
              <a:tabLst>
                <a:tab pos="2147888" algn="l"/>
              </a:tabLst>
            </a:pPr>
            <a:endParaRPr lang="en-US" altLang="en-US" sz="2900" dirty="0">
              <a:latin typeface="Century Gothic" panose="020B0502020202020204" pitchFamily="34" charset="0"/>
            </a:endParaRPr>
          </a:p>
          <a:p>
            <a:pPr marL="292100" indent="-292100" defTabSz="231775">
              <a:lnSpc>
                <a:spcPct val="90000"/>
              </a:lnSpc>
              <a:buFont typeface="Wingdings 2" panose="05020102010507070707" pitchFamily="18" charset="2"/>
              <a:buNone/>
              <a:tabLst>
                <a:tab pos="2147888" algn="l"/>
              </a:tabLst>
            </a:pPr>
            <a:endParaRPr lang="nl-BE" altLang="en-US" sz="2900" dirty="0">
              <a:latin typeface="Century Gothic" panose="020B0502020202020204" pitchFamily="34" charset="0"/>
            </a:endParaRPr>
          </a:p>
          <a:p>
            <a:pPr marL="292100" indent="-292100" defTabSz="231775">
              <a:lnSpc>
                <a:spcPct val="90000"/>
              </a:lnSpc>
              <a:buFont typeface="Wingdings 2" panose="05020102010507070707" pitchFamily="18" charset="2"/>
              <a:buNone/>
              <a:tabLst>
                <a:tab pos="2147888" algn="l"/>
              </a:tabLst>
            </a:pPr>
            <a:endParaRPr lang="en-US" altLang="en-US" sz="2900" dirty="0">
              <a:latin typeface="Century Gothic" panose="020B0502020202020204" pitchFamily="34" charset="0"/>
            </a:endParaRPr>
          </a:p>
          <a:p>
            <a:pPr marL="292100" indent="-292100" defTabSz="231775">
              <a:lnSpc>
                <a:spcPct val="90000"/>
              </a:lnSpc>
              <a:buFont typeface="Wingdings 2" panose="05020102010507070707" pitchFamily="18" charset="2"/>
              <a:buNone/>
              <a:tabLst>
                <a:tab pos="2147888" algn="l"/>
              </a:tabLst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292100" indent="-292100" defTabSz="231775">
              <a:lnSpc>
                <a:spcPct val="90000"/>
              </a:lnSpc>
              <a:buFont typeface="Wingdings 2" panose="05020102010507070707" pitchFamily="18" charset="2"/>
              <a:buNone/>
              <a:tabLst>
                <a:tab pos="2147888" algn="l"/>
              </a:tabLst>
            </a:pP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В случае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10% </a:t>
            </a: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эмульсии М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/</a:t>
            </a: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В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:    </a:t>
            </a:r>
            <a:r>
              <a:rPr lang="en-US" altLang="en-US" sz="20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0.2-0.8%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000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000" baseline="3000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SL1 </a:t>
            </a:r>
            <a:r>
              <a:rPr lang="ru-RU" altLang="en-US" sz="18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от всей рецептуры</a:t>
            </a:r>
            <a:r>
              <a:rPr lang="en-US" altLang="en-US" sz="18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							</a:t>
            </a:r>
            <a:r>
              <a:rPr lang="ru-RU" altLang="en-US" sz="18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					</a:t>
            </a:r>
            <a:r>
              <a:rPr lang="en-US" altLang="en-US" sz="16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0.05-0.2%  </a:t>
            </a:r>
            <a:r>
              <a:rPr lang="en-US" altLang="en-US" sz="1600" dirty="0">
                <a:solidFill>
                  <a:srgbClr val="000080"/>
                </a:solidFill>
                <a:latin typeface="Century Gothic" panose="020B0502020202020204" pitchFamily="34" charset="0"/>
              </a:rPr>
              <a:t>ILC</a:t>
            </a:r>
            <a:r>
              <a:rPr lang="en-US" altLang="en-US" sz="18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				</a:t>
            </a:r>
          </a:p>
          <a:p>
            <a:pPr marL="292100" indent="-292100" defTabSz="231775">
              <a:lnSpc>
                <a:spcPct val="90000"/>
              </a:lnSpc>
              <a:buFont typeface="Wingdings 2" panose="05020102010507070707" pitchFamily="18" charset="2"/>
              <a:buNone/>
              <a:tabLst>
                <a:tab pos="2147888" algn="l"/>
              </a:tabLst>
            </a:pPr>
            <a:endParaRPr lang="en-US" altLang="en-US" sz="1800" b="1" dirty="0">
              <a:solidFill>
                <a:srgbClr val="339933"/>
              </a:solidFill>
              <a:latin typeface="Century Gothic" panose="020B0502020202020204" pitchFamily="34" charset="0"/>
            </a:endParaRPr>
          </a:p>
          <a:p>
            <a:pPr marL="292100" indent="-292100" defTabSz="231775">
              <a:lnSpc>
                <a:spcPct val="90000"/>
              </a:lnSpc>
              <a:buFont typeface="Wingdings 2" panose="05020102010507070707" pitchFamily="18" charset="2"/>
              <a:buNone/>
              <a:tabLst>
                <a:tab pos="2147888" algn="l"/>
              </a:tabLst>
            </a:pPr>
            <a:endParaRPr lang="en-US" altLang="en-US" sz="1800" b="1" dirty="0">
              <a:solidFill>
                <a:srgbClr val="339933"/>
              </a:solidFill>
              <a:latin typeface="Century Gothic" panose="020B0502020202020204" pitchFamily="34" charset="0"/>
            </a:endParaRPr>
          </a:p>
          <a:p>
            <a:pPr marL="292100" indent="-292100" defTabSz="231775">
              <a:lnSpc>
                <a:spcPct val="90000"/>
              </a:lnSpc>
              <a:buFont typeface="Wingdings 2" panose="05020102010507070707" pitchFamily="18" charset="2"/>
              <a:buNone/>
              <a:tabLst>
                <a:tab pos="2147888" algn="l"/>
              </a:tabLst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292100" indent="-292100" defTabSz="231775">
              <a:lnSpc>
                <a:spcPct val="90000"/>
              </a:lnSpc>
              <a:buNone/>
              <a:tabLst>
                <a:tab pos="2147888" algn="l"/>
              </a:tabLst>
            </a:pP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В случае 5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0% </a:t>
            </a: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эмульсии М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/</a:t>
            </a: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В 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:  </a:t>
            </a:r>
            <a:r>
              <a:rPr lang="en-US" altLang="en-US" sz="20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1.0-4.0%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000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18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от всей рецептуры </a:t>
            </a:r>
            <a:r>
              <a:rPr lang="en-US" altLang="en-US" sz="18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												</a:t>
            </a:r>
            <a:r>
              <a:rPr lang="en-US" altLang="en-US" sz="16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0,25-1,0%</a:t>
            </a:r>
            <a:r>
              <a:rPr lang="en-US" altLang="en-US" sz="1600" dirty="0">
                <a:solidFill>
                  <a:srgbClr val="000080"/>
                </a:solidFill>
                <a:latin typeface="Century Gothic" panose="020B0502020202020204" pitchFamily="34" charset="0"/>
              </a:rPr>
              <a:t>  ILC</a:t>
            </a:r>
            <a:r>
              <a:rPr lang="en-US" altLang="en-US" sz="18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	</a:t>
            </a:r>
            <a:endParaRPr lang="en-US" altLang="en-US" sz="20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3975" name="Rectangle 7">
            <a:extLst>
              <a:ext uri="{FF2B5EF4-FFF2-40B4-BE49-F238E27FC236}">
                <a16:creationId xmlns:a16="http://schemas.microsoft.com/office/drawing/2014/main" id="{4EC324AC-8B10-4DDA-8F1C-77A4B1B2D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5872163"/>
            <a:ext cx="7207679" cy="31393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60000"/>
              </a:spcBef>
              <a:buClr>
                <a:srgbClr val="68C00F"/>
              </a:buClr>
            </a:pPr>
            <a:r>
              <a:rPr lang="ru-RU" altLang="en-US" sz="1800" b="1" dirty="0">
                <a:solidFill>
                  <a:srgbClr val="339933"/>
                </a:solidFill>
                <a:latin typeface="Arial" panose="020B0604020202020204" pitchFamily="34" charset="0"/>
              </a:rPr>
              <a:t>ОТ 5 ДО 10</a:t>
            </a:r>
            <a:r>
              <a:rPr lang="en-US" altLang="en-US" sz="1800" b="1" dirty="0">
                <a:solidFill>
                  <a:srgbClr val="339933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800" b="1" dirty="0">
                <a:latin typeface="Arial" panose="020B0604020202020204" pitchFamily="34" charset="0"/>
              </a:rPr>
              <a:t>РАЗ МЕНЬШЕ ЧЕМ В КЛАССИЧЕСКИХ СИСТЕМАХ</a:t>
            </a: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75781" name="Rectangle 8">
            <a:extLst>
              <a:ext uri="{FF2B5EF4-FFF2-40B4-BE49-F238E27FC236}">
                <a16:creationId xmlns:a16="http://schemas.microsoft.com/office/drawing/2014/main" id="{382059CF-70C2-4543-B4BA-2E1DE1CF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" y="1573213"/>
            <a:ext cx="59753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339933"/>
                </a:solidFill>
                <a:latin typeface="Arial" panose="020B0604020202020204" pitchFamily="34" charset="0"/>
              </a:rPr>
              <a:t>2 </a:t>
            </a:r>
            <a:r>
              <a:rPr lang="ru-RU" altLang="en-US" sz="2400" b="1" dirty="0">
                <a:solidFill>
                  <a:srgbClr val="339933"/>
                </a:solidFill>
                <a:latin typeface="Arial" panose="020B0604020202020204" pitchFamily="34" charset="0"/>
              </a:rPr>
              <a:t>– </a:t>
            </a:r>
            <a:r>
              <a:rPr lang="en-US" altLang="en-US" sz="2400" b="1" dirty="0">
                <a:solidFill>
                  <a:srgbClr val="339933"/>
                </a:solidFill>
                <a:latin typeface="Arial" panose="020B0604020202020204" pitchFamily="34" charset="0"/>
              </a:rPr>
              <a:t>8% </a:t>
            </a:r>
            <a:r>
              <a:rPr lang="en-US" altLang="en-US" sz="2400" b="1" dirty="0" err="1">
                <a:solidFill>
                  <a:srgbClr val="339933"/>
                </a:solidFill>
                <a:latin typeface="Arial" panose="020B0604020202020204" pitchFamily="34" charset="0"/>
              </a:rPr>
              <a:t>Inutec</a:t>
            </a:r>
            <a:r>
              <a:rPr lang="en-US" altLang="en-US" sz="2400" b="1" dirty="0">
                <a:solidFill>
                  <a:srgbClr val="339933"/>
                </a:solidFill>
                <a:latin typeface="Arial" panose="020B0604020202020204" pitchFamily="34" charset="0"/>
              </a:rPr>
              <a:t> SL1 </a:t>
            </a:r>
            <a:r>
              <a:rPr lang="ru-RU" altLang="en-US" sz="2400" b="1" dirty="0">
                <a:solidFill>
                  <a:srgbClr val="339933"/>
                </a:solidFill>
                <a:latin typeface="Arial" panose="020B0604020202020204" pitchFamily="34" charset="0"/>
              </a:rPr>
              <a:t>от </a:t>
            </a:r>
            <a:r>
              <a:rPr lang="ru-RU" altLang="en-US" sz="2400" b="1" dirty="0" err="1">
                <a:solidFill>
                  <a:srgbClr val="339933"/>
                </a:solidFill>
                <a:latin typeface="Arial" panose="020B0604020202020204" pitchFamily="34" charset="0"/>
              </a:rPr>
              <a:t>маслянной</a:t>
            </a:r>
            <a:r>
              <a:rPr lang="ru-RU" altLang="en-US" sz="2400" b="1" dirty="0">
                <a:solidFill>
                  <a:srgbClr val="339933"/>
                </a:solidFill>
                <a:latin typeface="Arial" panose="020B0604020202020204" pitchFamily="34" charset="0"/>
              </a:rPr>
              <a:t> фазы</a:t>
            </a:r>
            <a:endParaRPr lang="en-US" altLang="en-US" sz="2400" b="1" dirty="0">
              <a:solidFill>
                <a:srgbClr val="339933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US" altLang="en-US" sz="1800" b="1" dirty="0">
                <a:solidFill>
                  <a:srgbClr val="339933"/>
                </a:solidFill>
                <a:latin typeface="Arial" panose="020B0604020202020204" pitchFamily="34" charset="0"/>
              </a:rPr>
              <a:t>0,5 </a:t>
            </a:r>
            <a:r>
              <a:rPr lang="ru-RU" altLang="en-US" sz="1800" b="1" dirty="0">
                <a:solidFill>
                  <a:srgbClr val="339933"/>
                </a:solidFill>
                <a:latin typeface="Arial" panose="020B0604020202020204" pitchFamily="34" charset="0"/>
              </a:rPr>
              <a:t>-</a:t>
            </a:r>
            <a:r>
              <a:rPr lang="en-US" altLang="en-US" sz="1800" b="1" dirty="0">
                <a:solidFill>
                  <a:srgbClr val="339933"/>
                </a:solidFill>
                <a:latin typeface="Arial" panose="020B0604020202020204" pitchFamily="34" charset="0"/>
              </a:rPr>
              <a:t> 2%</a:t>
            </a:r>
            <a:r>
              <a:rPr lang="ru-RU" altLang="en-US" sz="1800" b="1" dirty="0">
                <a:solidFill>
                  <a:srgbClr val="339933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/>
              <a:t>ILC</a:t>
            </a:r>
            <a:endParaRPr lang="en-GB" altLang="en-US" sz="1800" b="1" dirty="0">
              <a:solidFill>
                <a:srgbClr val="339933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2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>
            <a:extLst>
              <a:ext uri="{FF2B5EF4-FFF2-40B4-BE49-F238E27FC236}">
                <a16:creationId xmlns:a16="http://schemas.microsoft.com/office/drawing/2014/main" id="{ABC25DB2-A904-4DEC-AEE9-2CE471648C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28221" y="12879"/>
            <a:ext cx="8466540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как главный эмульгатор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Практическая информация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(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часть 1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)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6731A82-8C27-4886-9392-A76F2BBFFF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4000" y="1638300"/>
            <a:ext cx="8890000" cy="4818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Добавить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 водную фазу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Всегда использовать коллоид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(</a:t>
            </a:r>
            <a:r>
              <a:rPr lang="ru-RU" altLang="en-US" sz="16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карбомер</a:t>
            </a: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, </a:t>
            </a:r>
            <a:r>
              <a:rPr lang="ru-RU" altLang="en-US" sz="16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ксантановая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камедь</a:t>
            </a: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, …)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Масляная фаза 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&lt; 25% =&gt;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обязательно 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0,2-0,3%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ко-эмульгатора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(HLB: 3-20) </a:t>
            </a:r>
            <a:endParaRPr lang="ru-RU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Масляная фаза 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&gt; 25% =&gt;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ко-эмульгатор не обязателен</a:t>
            </a:r>
          </a:p>
          <a:p>
            <a:pPr marL="0" indent="0">
              <a:buClr>
                <a:srgbClr val="7A1DBF"/>
              </a:buClr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Температура эмульгирования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: 	-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комнатная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			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или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			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-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температура плавления восков…</a:t>
            </a:r>
            <a:endParaRPr lang="en-US" altLang="en-US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Способ добавления масляной фазы в водную не имеет значения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</a:t>
            </a: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- 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Быстро</a:t>
            </a:r>
            <a:endParaRPr lang="en-US" altLang="en-US" sz="1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- 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Медленно</a:t>
            </a:r>
            <a:endParaRPr lang="en-US" altLang="en-US" sz="1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- 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Масло в воду</a:t>
            </a:r>
            <a:endParaRPr lang="en-US" altLang="en-US" sz="1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- 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Воду в масло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46731A82-8C27-4886-9392-A76F2BBFFF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4000" y="1638300"/>
            <a:ext cx="8568028" cy="4818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После смешения масла с водой или во время использовать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 algn="ctr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ru-RU" altLang="en-US" sz="2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ГОМОГЕНИЗАТОР</a:t>
            </a:r>
            <a:r>
              <a:rPr lang="en-US" altLang="en-US" sz="2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/ </a:t>
            </a:r>
            <a:r>
              <a:rPr lang="ru-RU" altLang="en-US" sz="2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ВЫСОКОСКОРОСТНУЮ МЕШАЛКУ</a:t>
            </a:r>
            <a:endParaRPr lang="en-US" altLang="en-US" sz="2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Обороты не имеют значения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Время гомогенизации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en-US" sz="2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en-US" sz="2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algn="ctr"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r>
              <a:rPr lang="ru-RU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Результат в </a:t>
            </a:r>
            <a:r>
              <a:rPr lang="ru-RU" altLang="en-US" sz="20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лабаратории</a:t>
            </a:r>
            <a:r>
              <a:rPr lang="ru-RU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= </a:t>
            </a:r>
            <a:r>
              <a:rPr lang="ru-RU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Результат при производстве </a:t>
            </a:r>
          </a:p>
          <a:p>
            <a:pPr algn="ctr"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(</a:t>
            </a:r>
            <a:r>
              <a:rPr lang="ru-RU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Нет проблемы масштабирования</a:t>
            </a: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8BCA3D-4F6F-447C-9F34-C3402CCD5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91281"/>
              </p:ext>
            </p:extLst>
          </p:nvPr>
        </p:nvGraphicFramePr>
        <p:xfrm>
          <a:off x="660400" y="4141788"/>
          <a:ext cx="7653339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113">
                  <a:extLst>
                    <a:ext uri="{9D8B030D-6E8A-4147-A177-3AD203B41FA5}">
                      <a16:colId xmlns:a16="http://schemas.microsoft.com/office/drawing/2014/main" val="2663185697"/>
                    </a:ext>
                  </a:extLst>
                </a:gridCol>
                <a:gridCol w="2551113">
                  <a:extLst>
                    <a:ext uri="{9D8B030D-6E8A-4147-A177-3AD203B41FA5}">
                      <a16:colId xmlns:a16="http://schemas.microsoft.com/office/drawing/2014/main" val="2832028331"/>
                    </a:ext>
                  </a:extLst>
                </a:gridCol>
                <a:gridCol w="2551113">
                  <a:extLst>
                    <a:ext uri="{9D8B030D-6E8A-4147-A177-3AD203B41FA5}">
                      <a16:colId xmlns:a16="http://schemas.microsoft.com/office/drawing/2014/main" val="4094566957"/>
                    </a:ext>
                  </a:extLst>
                </a:gridCol>
              </a:tblGrid>
              <a:tr h="46639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В </a:t>
                      </a:r>
                      <a:r>
                        <a:rPr lang="ru-RU" sz="1300" dirty="0" err="1"/>
                        <a:t>лабаратории</a:t>
                      </a:r>
                      <a:r>
                        <a:rPr lang="ru-RU" sz="1300" dirty="0"/>
                        <a:t> </a:t>
                      </a:r>
                      <a:r>
                        <a:rPr lang="nl-BE" sz="1300" dirty="0"/>
                        <a:t>(&lt;1.5</a:t>
                      </a:r>
                      <a:r>
                        <a:rPr lang="ru-RU" sz="1300" dirty="0"/>
                        <a:t> кг</a:t>
                      </a:r>
                      <a:r>
                        <a:rPr lang="nl-BE" sz="1300" dirty="0"/>
                        <a:t>)</a:t>
                      </a:r>
                      <a:endParaRPr lang="x-none" sz="1300" dirty="0"/>
                    </a:p>
                  </a:txBody>
                  <a:tcPr marL="91432" marR="91432" marT="33314" marB="33314" anchor="ctr"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Пилотная серия </a:t>
                      </a:r>
                      <a:r>
                        <a:rPr lang="nl-BE" sz="1300" dirty="0"/>
                        <a:t>(&lt;30</a:t>
                      </a:r>
                      <a:r>
                        <a:rPr lang="ru-RU" sz="1300" dirty="0"/>
                        <a:t> кг</a:t>
                      </a:r>
                      <a:r>
                        <a:rPr lang="nl-BE" sz="1300" dirty="0"/>
                        <a:t>)</a:t>
                      </a:r>
                      <a:endParaRPr lang="x-none" sz="1300" dirty="0"/>
                    </a:p>
                  </a:txBody>
                  <a:tcPr marL="91432" marR="91432" marT="33314" marB="33314" anchor="ctr"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Производство </a:t>
                      </a:r>
                      <a:r>
                        <a:rPr lang="nl-BE" sz="1300" dirty="0"/>
                        <a:t>(&gt;30</a:t>
                      </a:r>
                      <a:r>
                        <a:rPr lang="ru-RU" sz="1300" dirty="0"/>
                        <a:t> кг</a:t>
                      </a:r>
                      <a:r>
                        <a:rPr lang="nl-BE" sz="1300" dirty="0"/>
                        <a:t>)</a:t>
                      </a:r>
                      <a:endParaRPr lang="x-none" sz="1300" dirty="0"/>
                    </a:p>
                  </a:txBody>
                  <a:tcPr marL="91432" marR="91432" marT="33314" marB="33314" anchor="ctr">
                    <a:solidFill>
                      <a:srgbClr val="33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553107"/>
                  </a:ext>
                </a:extLst>
              </a:tr>
              <a:tr h="270210">
                <a:tc>
                  <a:txBody>
                    <a:bodyPr/>
                    <a:lstStyle/>
                    <a:p>
                      <a:pPr algn="ctr"/>
                      <a:r>
                        <a:rPr lang="nl-BE" sz="13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&gt; 3</a:t>
                      </a:r>
                      <a:r>
                        <a:rPr lang="ru-RU" sz="13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 мин</a:t>
                      </a:r>
                      <a:endParaRPr lang="x-none" sz="13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32" marR="91432" marT="33314" marB="3331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3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&gt;5</a:t>
                      </a:r>
                      <a:r>
                        <a:rPr lang="ru-RU" sz="13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 мин</a:t>
                      </a:r>
                      <a:endParaRPr lang="x-none" sz="13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32" marR="91432" marT="33314" marB="3331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3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&gt;5-15</a:t>
                      </a:r>
                      <a:r>
                        <a:rPr lang="ru-RU" sz="13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 мин</a:t>
                      </a:r>
                      <a:endParaRPr lang="x-none" sz="13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32" marR="91432" marT="33314" marB="33314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207138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F7591019-79B3-4CEC-816D-834824E5C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21" y="12879"/>
            <a:ext cx="7799879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kern="0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как главный эмульгатор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Практическая информация 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(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часть 2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)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>
            <a:extLst>
              <a:ext uri="{FF2B5EF4-FFF2-40B4-BE49-F238E27FC236}">
                <a16:creationId xmlns:a16="http://schemas.microsoft.com/office/drawing/2014/main" id="{ABC25DB2-A904-4DEC-AEE9-2CE471648C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Подходящие гомогенизаторы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81923" name="Picture 2" descr="Image result for homogeniser IKA">
            <a:extLst>
              <a:ext uri="{FF2B5EF4-FFF2-40B4-BE49-F238E27FC236}">
                <a16:creationId xmlns:a16="http://schemas.microsoft.com/office/drawing/2014/main" id="{060CACD0-5274-47DC-910A-716C5CDDE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390683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 descr="Related image">
            <a:extLst>
              <a:ext uri="{FF2B5EF4-FFF2-40B4-BE49-F238E27FC236}">
                <a16:creationId xmlns:a16="http://schemas.microsoft.com/office/drawing/2014/main" id="{008988AC-123C-4577-9609-08DE493B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r="31973" b="25613"/>
          <a:stretch>
            <a:fillRect/>
          </a:stretch>
        </p:blipFill>
        <p:spPr bwMode="auto">
          <a:xfrm>
            <a:off x="6648450" y="1619250"/>
            <a:ext cx="24955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6" descr="Image result for High shear mixer">
            <a:extLst>
              <a:ext uri="{FF2B5EF4-FFF2-40B4-BE49-F238E27FC236}">
                <a16:creationId xmlns:a16="http://schemas.microsoft.com/office/drawing/2014/main" id="{74858D7D-9448-4457-BA31-C4CA9D01B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1619250"/>
            <a:ext cx="282257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Image result for soup mixer">
            <a:extLst>
              <a:ext uri="{FF2B5EF4-FFF2-40B4-BE49-F238E27FC236}">
                <a16:creationId xmlns:a16="http://schemas.microsoft.com/office/drawing/2014/main" id="{1F7B9539-CA30-45CC-AB0C-A982A3CDB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r="1420" b="3516"/>
          <a:stretch/>
        </p:blipFill>
        <p:spPr bwMode="auto">
          <a:xfrm>
            <a:off x="7158038" y="3549650"/>
            <a:ext cx="1985962" cy="252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10" descr="Related image">
            <a:extLst>
              <a:ext uri="{FF2B5EF4-FFF2-40B4-BE49-F238E27FC236}">
                <a16:creationId xmlns:a16="http://schemas.microsoft.com/office/drawing/2014/main" id="{2A477374-3283-45FB-B434-0C5A8607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650"/>
            <a:ext cx="7158038" cy="252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46731A82-8C27-4886-9392-A76F2BBFFF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4000" y="1638300"/>
            <a:ext cx="8229600" cy="568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en-US" altLang="en-US" sz="24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не даёт вязкости сам по себе</a:t>
            </a:r>
            <a:endParaRPr lang="en-US" altLang="en-US" sz="2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3+1 </a:t>
            </a:r>
            <a:r>
              <a:rPr lang="ru-RU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способов регуляции вязкости</a:t>
            </a:r>
            <a:endParaRPr lang="en-US" altLang="en-US" sz="20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1)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Коллоиды повышают вязкость</a:t>
            </a:r>
            <a:endParaRPr lang="en-US" altLang="en-US" sz="1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2674AA-3FF3-4442-BEC7-9D079BA49E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034441"/>
              </p:ext>
            </p:extLst>
          </p:nvPr>
        </p:nvGraphicFramePr>
        <p:xfrm>
          <a:off x="1931988" y="3370263"/>
          <a:ext cx="5589274" cy="222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5566">
                  <a:extLst>
                    <a:ext uri="{9D8B030D-6E8A-4147-A177-3AD203B41FA5}">
                      <a16:colId xmlns:a16="http://schemas.microsoft.com/office/drawing/2014/main" val="2663185697"/>
                    </a:ext>
                  </a:extLst>
                </a:gridCol>
                <a:gridCol w="2643708">
                  <a:extLst>
                    <a:ext uri="{9D8B030D-6E8A-4147-A177-3AD203B41FA5}">
                      <a16:colId xmlns:a16="http://schemas.microsoft.com/office/drawing/2014/main" val="2832028331"/>
                    </a:ext>
                  </a:extLst>
                </a:gridCol>
              </a:tblGrid>
              <a:tr h="36591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Century Gothic" panose="020B0502020202020204" pitchFamily="34" charset="0"/>
                        </a:rPr>
                        <a:t>Спреи</a:t>
                      </a:r>
                      <a:r>
                        <a:rPr lang="nl-BE" sz="1800" dirty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1800" dirty="0">
                          <a:latin typeface="Century Gothic" panose="020B0502020202020204" pitchFamily="34" charset="0"/>
                        </a:rPr>
                        <a:t>салфетки</a:t>
                      </a:r>
                      <a:endParaRPr lang="x-none" sz="1800" dirty="0"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rgbClr val="33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Century Gothic" panose="020B0502020202020204" pitchFamily="34" charset="0"/>
                        </a:rPr>
                        <a:t>Лосьоны/кремы</a:t>
                      </a:r>
                      <a:endParaRPr lang="x-none" sz="1800" dirty="0"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rgbClr val="33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553107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Геллановая</a:t>
                      </a:r>
                      <a:r>
                        <a:rPr lang="ru-RU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 камедь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Карбомер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476211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Veegum HS 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Veegum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207138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Камедь склероция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Акрилаты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423165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Ксантановая</a:t>
                      </a:r>
                      <a:r>
                        <a:rPr lang="ru-RU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 камедь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Ксантановая</a:t>
                      </a:r>
                      <a:r>
                        <a:rPr lang="ru-RU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 камедь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622087"/>
                  </a:ext>
                </a:extLst>
              </a:tr>
              <a:tr h="370999">
                <a:tc>
                  <a:txBody>
                    <a:bodyPr/>
                    <a:lstStyle/>
                    <a:p>
                      <a:pPr algn="ctr"/>
                      <a:r>
                        <a:rPr lang="nl-BE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Avicel PC611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Гуаровая</a:t>
                      </a:r>
                      <a:r>
                        <a:rPr lang="ru-RU" sz="1800" dirty="0">
                          <a:solidFill>
                            <a:srgbClr val="000080"/>
                          </a:solidFill>
                          <a:latin typeface="Century Gothic" panose="020B0502020202020204" pitchFamily="34" charset="0"/>
                        </a:rPr>
                        <a:t> камедь</a:t>
                      </a:r>
                      <a:endParaRPr lang="x-none" sz="1800" dirty="0">
                        <a:solidFill>
                          <a:srgbClr val="00008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40" marB="4574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693931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9FC41A02-AA8B-4F9F-B39F-7BF5BBF49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21" y="12879"/>
            <a:ext cx="7799879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kern="0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как главный эмульгатор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Регуляция вязкости – Коллоиды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B54DF93-AD3A-4440-85AA-06A94851D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979123"/>
              </p:ext>
            </p:extLst>
          </p:nvPr>
        </p:nvGraphicFramePr>
        <p:xfrm>
          <a:off x="1921211" y="3091991"/>
          <a:ext cx="5301578" cy="3671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4C8342F7-1A70-4A8F-83B1-44EDAF78D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21" y="12879"/>
            <a:ext cx="7799879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kern="0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как главный эмульгатор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Регуляция вязкости – Ко-эмульгатор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6DF22A9-4944-41FE-96CF-E1C78A501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1638300"/>
            <a:ext cx="8229600" cy="568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4"/>
              </a:buBlip>
              <a:defRPr/>
            </a:pPr>
            <a:r>
              <a:rPr lang="en-US" altLang="en-US" sz="2400" b="1" kern="0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не даёт вязкости сам по себе</a:t>
            </a:r>
            <a:endParaRPr lang="en-US" altLang="en-US" sz="24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4"/>
              </a:buBlip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0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3+1 </a:t>
            </a:r>
            <a:r>
              <a:rPr lang="ru-RU" altLang="en-US" sz="20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способов регуляции вязкости</a:t>
            </a:r>
            <a:endParaRPr lang="en-US" altLang="en-US" sz="20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8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	1) </a:t>
            </a:r>
            <a:r>
              <a:rPr lang="ru-RU" altLang="en-US" sz="18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Использовать ко-эмульгатор </a:t>
            </a:r>
            <a:r>
              <a:rPr lang="en-US" altLang="en-US" sz="18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@</a:t>
            </a:r>
            <a:r>
              <a:rPr lang="ru-RU" altLang="en-US" sz="18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0,15%</a:t>
            </a:r>
            <a:endParaRPr lang="en-US" altLang="en-US" sz="16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kern="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0CB783-131D-4446-8644-0190E39B9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889376"/>
              </p:ext>
            </p:extLst>
          </p:nvPr>
        </p:nvGraphicFramePr>
        <p:xfrm>
          <a:off x="1734532" y="3035430"/>
          <a:ext cx="6316178" cy="3605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329CCA77-CDA1-4B5D-B86C-A55CE1828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21" y="12879"/>
            <a:ext cx="7799879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kern="0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как главный эмульгатор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Регуляция вязкости – Ко-эмульгатор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E6B1A83-3D80-4E3D-BB83-EF9D4F943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1638300"/>
            <a:ext cx="8229600" cy="568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4"/>
              </a:buBlip>
              <a:defRPr/>
            </a:pPr>
            <a:r>
              <a:rPr lang="en-US" altLang="en-US" sz="2400" b="1" kern="0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не даёт вязкости сам по себе</a:t>
            </a:r>
            <a:endParaRPr lang="en-US" altLang="en-US" sz="24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4"/>
              </a:buBlip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0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3+1 </a:t>
            </a:r>
            <a:r>
              <a:rPr lang="ru-RU" altLang="en-US" sz="20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способов регуляции вязкости</a:t>
            </a:r>
            <a:endParaRPr lang="en-US" altLang="en-US" sz="20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8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	1) </a:t>
            </a:r>
            <a:r>
              <a:rPr lang="ru-RU" altLang="en-US" sz="18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Использовать жирные спирты</a:t>
            </a:r>
            <a:endParaRPr lang="en-US" altLang="en-US" sz="16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kern="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>
            <a:extLst>
              <a:ext uri="{FF2B5EF4-FFF2-40B4-BE49-F238E27FC236}">
                <a16:creationId xmlns:a16="http://schemas.microsoft.com/office/drawing/2014/main" id="{AAF812A3-1B75-4037-BF24-98FDB36AA7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Тройная активность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–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тройное преимущество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E0B001B-E96E-48D9-8602-8A2AA013EE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7350" y="1554163"/>
            <a:ext cx="8229600" cy="47545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1) </a:t>
            </a:r>
            <a:r>
              <a:rPr lang="en-US" altLang="en-US" sz="26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– нерушимый стабилизатор</a:t>
            </a:r>
            <a:endParaRPr lang="en-US" altLang="en-US" sz="2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2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2) </a:t>
            </a:r>
            <a:r>
              <a:rPr lang="en-US" altLang="en-US" sz="26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улучшает сенсорики</a:t>
            </a:r>
            <a:endParaRPr lang="en-US" altLang="en-US" sz="2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2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3) </a:t>
            </a:r>
            <a:r>
              <a:rPr lang="en-US" altLang="en-US" sz="26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улучшает эффективность активов</a:t>
            </a:r>
            <a:endParaRPr lang="en-US" altLang="en-US" sz="2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u="sng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628" name="AutoShape 2" descr="Image result for 3 fingers">
            <a:extLst>
              <a:ext uri="{FF2B5EF4-FFF2-40B4-BE49-F238E27FC236}">
                <a16:creationId xmlns:a16="http://schemas.microsoft.com/office/drawing/2014/main" id="{9805AB33-C9F7-45F4-90E2-EF18BDAF87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6629" name="Picture 6" descr="Znalezione obrazy dla zapytania 3 in one">
            <a:extLst>
              <a:ext uri="{FF2B5EF4-FFF2-40B4-BE49-F238E27FC236}">
                <a16:creationId xmlns:a16="http://schemas.microsoft.com/office/drawing/2014/main" id="{E3731B49-D78A-4BA1-B9FF-998B23FE8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46731A82-8C27-4886-9392-A76F2BBFFF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4000" y="1638300"/>
            <a:ext cx="8229600" cy="27018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7A1DBF"/>
              </a:buClr>
              <a:buBlip>
                <a:blip r:embed="rId3"/>
              </a:buBlip>
              <a:defRPr/>
            </a:pPr>
            <a:r>
              <a:rPr lang="en-US" altLang="en-US" sz="24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не даёт вязкости сам по себе</a:t>
            </a:r>
            <a:endParaRPr lang="en-US" altLang="en-US" sz="2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Наилучшей стратегией будет комбинация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1)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Коллоид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2)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Жирный спирт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3)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Ко-эмульгатор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4)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ГМС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Text Box 2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F5846274-B181-439B-AB05-E3FE5BFF4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2917825"/>
            <a:ext cx="250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nl-NL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Inutec</a:t>
            </a:r>
            <a:r>
              <a:rPr lang="nl-NL" sz="2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nl-NL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SL1</a:t>
            </a:r>
          </a:p>
        </p:txBody>
      </p:sp>
      <p:sp>
        <p:nvSpPr>
          <p:cNvPr id="6" name="Text Box 3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DDAAE2BA-D001-4DC6-B549-5D864CF26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" y="5470525"/>
            <a:ext cx="3975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Жирный спирт</a:t>
            </a:r>
            <a:endParaRPr lang="nl-NL" sz="2000" b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7" name="Text Box 8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0FAE7BD1-923C-44A9-8E82-1133FA0A6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975" y="5495925"/>
            <a:ext cx="2908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Ко-эмульгатор</a:t>
            </a:r>
            <a:endParaRPr lang="nl-NL" sz="2000" b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90119" name="AutoShape 10">
            <a:extLst>
              <a:ext uri="{FF2B5EF4-FFF2-40B4-BE49-F238E27FC236}">
                <a16:creationId xmlns:a16="http://schemas.microsoft.com/office/drawing/2014/main" id="{6E672BA9-89E8-49C1-9581-9A76DBEE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163" y="3297238"/>
            <a:ext cx="2767012" cy="2352675"/>
          </a:xfrm>
          <a:prstGeom prst="flowChartExtract">
            <a:avLst/>
          </a:prstGeom>
          <a:gradFill rotWithShape="1">
            <a:gsLst>
              <a:gs pos="0">
                <a:srgbClr val="CC99FF"/>
              </a:gs>
              <a:gs pos="100000">
                <a:srgbClr val="5E47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pic>
        <p:nvPicPr>
          <p:cNvPr id="90120" name="Picture 10">
            <a:extLst>
              <a:ext uri="{FF2B5EF4-FFF2-40B4-BE49-F238E27FC236}">
                <a16:creationId xmlns:a16="http://schemas.microsoft.com/office/drawing/2014/main" id="{44AD7DE7-9789-43EC-B1DF-F9974A0D3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475038"/>
            <a:ext cx="293528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8BEEAAB-FD59-4F3F-A2F0-9A1A0EC3F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21" y="12879"/>
            <a:ext cx="7799879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kern="0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как главный эмульгатор</a:t>
            </a:r>
            <a:r>
              <a:rPr lang="en-GB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Регуляция вязкости – Итого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5" descr="Znalezione obrazy dla zapytania application">
            <a:extLst>
              <a:ext uri="{FF2B5EF4-FFF2-40B4-BE49-F238E27FC236}">
                <a16:creationId xmlns:a16="http://schemas.microsoft.com/office/drawing/2014/main" id="{B33B1AE2-591A-4459-ADEE-9F100A76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b="9431"/>
          <a:stretch>
            <a:fillRect/>
          </a:stretch>
        </p:blipFill>
        <p:spPr bwMode="auto">
          <a:xfrm>
            <a:off x="2759075" y="4313238"/>
            <a:ext cx="3619500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D9B261A-E9EF-4CBF-B0BF-6C2A8BDD8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Многофункциональность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3E2BAF4-453E-4727-8B74-BF829121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466850"/>
            <a:ext cx="8229600" cy="48180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20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en-US" altLang="en-US" sz="2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ru-RU" altLang="en-US" sz="24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КАК ГЛАВНЫЙ ЭМУЛЬГАТОР</a:t>
            </a:r>
            <a:endParaRPr lang="en-US" altLang="en-US" sz="2400" b="1" kern="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18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80000"/>
              </a:lnSpc>
              <a:buClr>
                <a:srgbClr val="E88A00"/>
              </a:buClr>
              <a:buFont typeface="Wingdings 2" pitchFamily="18" charset="2"/>
              <a:buNone/>
              <a:defRPr/>
            </a:pPr>
            <a:endParaRPr lang="en-US" altLang="en-US" sz="18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80000"/>
              </a:lnSpc>
              <a:buClr>
                <a:srgbClr val="E88A00"/>
              </a:buClr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en-GB" altLang="en-US" sz="32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ru-RU" altLang="en-US" sz="32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КАК КО-ЭМУЛЬГАТОР</a:t>
            </a:r>
            <a:endParaRPr lang="en-GB" altLang="en-US" sz="24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>
            <a:extLst>
              <a:ext uri="{FF2B5EF4-FFF2-40B4-BE49-F238E27FC236}">
                <a16:creationId xmlns:a16="http://schemas.microsoft.com/office/drawing/2014/main" id="{ABC25DB2-A904-4DEC-AEE9-2CE471648C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®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Ко-эмульгатор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–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Практическая информация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6731A82-8C27-4886-9392-A76F2BBFFF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6749" y="1554163"/>
            <a:ext cx="9081797" cy="48180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Добавлять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 водную фазу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Дозировка 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0,2-1,2% </a:t>
            </a:r>
            <a:r>
              <a:rPr lang="en-US" altLang="en-US" sz="18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</a:t>
            </a:r>
            <a:endParaRPr lang="en-US" altLang="en-US" sz="1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Температура эмульгирования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: 	-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комнатная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None/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			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или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None/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			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-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температура плавления восков…</a:t>
            </a:r>
            <a:endParaRPr lang="en-US" altLang="en-US" sz="18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Способ добавления масляной фазы в водную не имеет значения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>
              <a:buClr>
                <a:srgbClr val="7A1DBF"/>
              </a:buClr>
              <a:buNone/>
              <a:defRPr/>
            </a:pP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</a:t>
            </a: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- 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Быстро</a:t>
            </a:r>
            <a:endParaRPr lang="en-US" altLang="en-US" sz="1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None/>
              <a:defRPr/>
            </a:pP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- 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Медленно</a:t>
            </a:r>
            <a:endParaRPr lang="en-US" altLang="en-US" sz="1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None/>
              <a:defRPr/>
            </a:pP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- 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Масло в воду</a:t>
            </a:r>
            <a:endParaRPr lang="en-US" altLang="en-US" sz="1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None/>
              <a:defRPr/>
            </a:pPr>
            <a:r>
              <a:rPr lang="en-US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	- </a:t>
            </a:r>
            <a:r>
              <a:rPr lang="ru-RU" altLang="en-US" sz="1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Воду в масло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46731A82-8C27-4886-9392-A76F2BBFFF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4175" y="1554163"/>
            <a:ext cx="8229600" cy="48180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Добавляя в существующую эмульсию </a:t>
            </a:r>
            <a:r>
              <a:rPr lang="en-US" altLang="en-US" sz="18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18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Вы расширяете возможности основного эмульгатора: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Эмульгатор, несовместим с солями,</a:t>
            </a: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благодаря </a:t>
            </a:r>
            <a:r>
              <a:rPr lang="en-US" altLang="en-US" sz="14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становится совместимым</a:t>
            </a:r>
            <a:endParaRPr lang="en-US" altLang="en-US" sz="1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endParaRPr lang="en-US" altLang="en-US" sz="1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Blip>
                <a:blip r:embed="rId3"/>
              </a:buBlip>
              <a:defRPr/>
            </a:pP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Эмульгатор</a:t>
            </a: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, </a:t>
            </a: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чувствительный к консервантам, благодаря </a:t>
            </a:r>
            <a:r>
              <a:rPr lang="en-US" altLang="en-US" sz="14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становится нечувствительным</a:t>
            </a:r>
            <a:endParaRPr lang="en-US" altLang="en-US" sz="1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Эмульгатор можно использовать в меньшей дозировке благодаря </a:t>
            </a:r>
            <a:r>
              <a:rPr lang="en-US" altLang="en-US" sz="14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</a:t>
            </a: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endParaRPr lang="en-US" altLang="en-US" sz="14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3"/>
              </a:buBlip>
              <a:defRPr/>
            </a:pP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Любой эмульгатор обеспечивает большую вязкость в присутствии</a:t>
            </a: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14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</a:p>
          <a:p>
            <a:pPr marL="0" indent="0" algn="ctr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(</a:t>
            </a:r>
            <a:r>
              <a:rPr lang="ru-RU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размер частиц меньше и однороднее</a:t>
            </a:r>
            <a:r>
              <a:rPr lang="en-US" altLang="en-US" sz="14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)</a:t>
            </a: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5772C2-04FB-45F1-B527-4BE7EAEBC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®</a:t>
            </a: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kern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kern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Ко-эмульгатор </a:t>
            </a:r>
            <a:r>
              <a:rPr lang="en-GB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– </a:t>
            </a: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Практическая информация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Afbeelding 2" descr="IMG_20170703_194855">
            <a:extLst>
              <a:ext uri="{FF2B5EF4-FFF2-40B4-BE49-F238E27FC236}">
                <a16:creationId xmlns:a16="http://schemas.microsoft.com/office/drawing/2014/main" id="{6D9875C5-1E83-448D-96D6-310E7EE56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6"/>
          <a:stretch>
            <a:fillRect/>
          </a:stretch>
        </p:blipFill>
        <p:spPr bwMode="auto">
          <a:xfrm>
            <a:off x="444500" y="1404938"/>
            <a:ext cx="41275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Afbeelding 3" descr="IMG_20170703_190717">
            <a:extLst>
              <a:ext uri="{FF2B5EF4-FFF2-40B4-BE49-F238E27FC236}">
                <a16:creationId xmlns:a16="http://schemas.microsoft.com/office/drawing/2014/main" id="{BA7FFE9C-1C8F-4818-B371-8DAEC892F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4763"/>
            <a:ext cx="399732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3">
            <a:extLst>
              <a:ext uri="{FF2B5EF4-FFF2-40B4-BE49-F238E27FC236}">
                <a16:creationId xmlns:a16="http://schemas.microsoft.com/office/drawing/2014/main" id="{88CA4D18-F2D9-45AE-911F-368C78FF7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8310" name="Rectangle 4">
            <a:extLst>
              <a:ext uri="{FF2B5EF4-FFF2-40B4-BE49-F238E27FC236}">
                <a16:creationId xmlns:a16="http://schemas.microsoft.com/office/drawing/2014/main" id="{AB7CB534-449A-48E6-8266-EF0C1CFEE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400300"/>
            <a:ext cx="19685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BE" altLang="en-US" sz="1200" dirty="0">
                <a:cs typeface="Times New Roman" panose="02020603050405020304" pitchFamily="18" charset="0"/>
              </a:rPr>
              <a:t>1.5% Cetearyl glucoside</a:t>
            </a:r>
            <a:endParaRPr lang="en-GB" altLang="en-US" sz="600" dirty="0"/>
          </a:p>
        </p:txBody>
      </p:sp>
      <p:sp>
        <p:nvSpPr>
          <p:cNvPr id="98311" name="Rectangle 5">
            <a:extLst>
              <a:ext uri="{FF2B5EF4-FFF2-40B4-BE49-F238E27FC236}">
                <a16:creationId xmlns:a16="http://schemas.microsoft.com/office/drawing/2014/main" id="{5F01EC99-5AD1-4C8B-938F-608C2A565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073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BE" altLang="en-US" sz="1200">
                <a:cs typeface="Times New Roman" panose="02020603050405020304" pitchFamily="18" charset="0"/>
              </a:rPr>
              <a:t>Emulsion with 0.3% and 1.2% Inutec SL1</a:t>
            </a:r>
            <a:endParaRPr lang="nl-BE" altLang="en-US"/>
          </a:p>
        </p:txBody>
      </p:sp>
      <p:sp>
        <p:nvSpPr>
          <p:cNvPr id="98312" name="Rectangle 4">
            <a:extLst>
              <a:ext uri="{FF2B5EF4-FFF2-40B4-BE49-F238E27FC236}">
                <a16:creationId xmlns:a16="http://schemas.microsoft.com/office/drawing/2014/main" id="{DAD67E4F-E77E-4B6B-B5E5-705679779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950" y="4787900"/>
            <a:ext cx="32734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BE" altLang="en-US" sz="1200">
                <a:cs typeface="Times New Roman" panose="02020603050405020304" pitchFamily="18" charset="0"/>
              </a:rPr>
              <a:t>1.5% Cetearyl glucoside + 1,2% Inutec SL1</a:t>
            </a:r>
            <a:endParaRPr lang="en-GB" altLang="en-US" sz="60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F940B41-E947-4079-89CA-90C79961D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2270125"/>
            <a:ext cx="3836987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5"/>
              </a:buBlip>
              <a:defRPr/>
            </a:pPr>
            <a:r>
              <a:rPr lang="ru-RU" altLang="en-US" sz="1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Средний</a:t>
            </a:r>
            <a:r>
              <a:rPr lang="en-US" altLang="en-US" sz="1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d = 5µm</a:t>
            </a: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5"/>
              </a:buBlip>
              <a:defRPr/>
            </a:pPr>
            <a:r>
              <a:rPr lang="ru-RU" altLang="en-US" sz="1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Разброс</a:t>
            </a:r>
            <a:r>
              <a:rPr lang="en-US" altLang="en-US" sz="1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: 1 – 12µm</a:t>
            </a: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kern="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01095A7-1888-474B-96AB-632B1AF89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952" y="4635500"/>
            <a:ext cx="2537138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7A1DBF"/>
              </a:buClr>
              <a:buBlip>
                <a:blip r:embed="rId5"/>
              </a:buBlip>
              <a:defRPr/>
            </a:pPr>
            <a:r>
              <a:rPr lang="ru-RU" altLang="en-US" sz="1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Средний</a:t>
            </a:r>
            <a:r>
              <a:rPr lang="en-US" altLang="en-US" sz="1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d = 1,5µm</a:t>
            </a:r>
          </a:p>
          <a:p>
            <a:pPr>
              <a:buClr>
                <a:srgbClr val="7A1DBF"/>
              </a:buClr>
              <a:buFont typeface="Wingdings 2" panose="05020102010507070707" pitchFamily="18" charset="2"/>
              <a:buBlip>
                <a:blip r:embed="rId5"/>
              </a:buBlip>
              <a:defRPr/>
            </a:pPr>
            <a:r>
              <a:rPr lang="ru-RU" altLang="en-US" sz="1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Разброс</a:t>
            </a:r>
            <a:r>
              <a:rPr lang="en-US" altLang="en-US" sz="14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: 1 – 3 µm</a:t>
            </a: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6600BF"/>
              </a:buClr>
              <a:buFont typeface="Wingdings 2" panose="05020102010507070707" pitchFamily="18" charset="2"/>
              <a:buNone/>
              <a:defRPr/>
            </a:pPr>
            <a:endParaRPr lang="en-US" altLang="zh-CN" sz="2400" kern="0" dirty="0">
              <a:solidFill>
                <a:srgbClr val="000080"/>
              </a:solidFill>
              <a:latin typeface="Century Gothic" panose="020B0502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3EB32DE-2646-4DC7-BC4D-33E35FCE2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®</a:t>
            </a: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kern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kern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Ко-эмульгатор </a:t>
            </a:r>
            <a:r>
              <a:rPr lang="en-GB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– </a:t>
            </a: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Практическая информация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4EB6853-3EFD-44CE-9252-9F90AD9B6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0"/>
            <a:ext cx="7920038" cy="107950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dirty="0" err="1"/>
              <a:t>Inutec</a:t>
            </a:r>
            <a:r>
              <a:rPr lang="en-US" baseline="30000" dirty="0"/>
              <a:t> </a:t>
            </a:r>
            <a:r>
              <a:rPr lang="en-GB" dirty="0"/>
              <a:t>SL1 </a:t>
            </a:r>
            <a:br>
              <a:rPr lang="en-GB" dirty="0">
                <a:solidFill>
                  <a:srgbClr val="F49100"/>
                </a:solidFill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Ко-эмульгатор для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Montanov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68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888835" name="Group 3">
            <a:extLst>
              <a:ext uri="{FF2B5EF4-FFF2-40B4-BE49-F238E27FC236}">
                <a16:creationId xmlns:a16="http://schemas.microsoft.com/office/drawing/2014/main" id="{008A956C-ACE1-45A6-B15C-D60115EC710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64126655"/>
              </p:ext>
            </p:extLst>
          </p:nvPr>
        </p:nvGraphicFramePr>
        <p:xfrm>
          <a:off x="468313" y="1543050"/>
          <a:ext cx="7518400" cy="457200"/>
        </p:xfrm>
        <a:graphic>
          <a:graphicData uri="http://schemas.openxmlformats.org/drawingml/2006/table">
            <a:tbl>
              <a:tblPr/>
              <a:tblGrid>
                <a:gridCol w="332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4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9375" algn="l"/>
                        </a:tabLst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ОПИСАНИЕ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: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889375" algn="l"/>
                        </a:tabLst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Снижение количества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Cetearyl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Glucoside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и стабилизация при помощи </a:t>
                      </a:r>
                      <a:r>
                        <a:rPr kumimoji="0" 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Inutec</a:t>
                      </a:r>
                      <a:r>
                        <a:rPr kumimoji="0" lang="en-US" sz="1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®</a:t>
                      </a: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SL1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88843" name="Group 11">
            <a:extLst>
              <a:ext uri="{FF2B5EF4-FFF2-40B4-BE49-F238E27FC236}">
                <a16:creationId xmlns:a16="http://schemas.microsoft.com/office/drawing/2014/main" id="{2C11B65C-8056-4BD9-913A-2827A7B63054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21745642"/>
              </p:ext>
            </p:extLst>
          </p:nvPr>
        </p:nvGraphicFramePr>
        <p:xfrm>
          <a:off x="487363" y="2084388"/>
          <a:ext cx="7524750" cy="4130675"/>
        </p:xfrm>
        <a:graphic>
          <a:graphicData uri="http://schemas.openxmlformats.org/drawingml/2006/table">
            <a:tbl>
              <a:tblPr/>
              <a:tblGrid>
                <a:gridCol w="388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8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0452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РЕЦЕПТУРА</a:t>
                      </a:r>
                      <a:endParaRPr kumimoji="0" 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A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B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E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53">
                <a:tc row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A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Водная фара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55.5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59.5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59.4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59.3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58.9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Keltrol T (2% solution)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Aqua, Xanthan Gum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7.5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7.5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7.5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7.5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7.5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Veegum HS (5% solution)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Aqua, Argila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 rowSpan="5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B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Montanov 68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Cetearyl Glucoside, Cetearyl Alcohol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Sabonal C1618 50/50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Cetearyl Alcohol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Масляная фаза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Cutina CP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Cetyl Palmitate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0.5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8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Inutec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de-DE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SL1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Inulin Lauryl Carbamate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0.4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0.8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0.4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25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B040"/>
                        </a:buClr>
                        <a:buSzTx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Вязкость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80"/>
                        </a:solidFill>
                        <a:effectLst/>
                        <a:latin typeface="Century Gothic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20000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NS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20000 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45000 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entury Gothic" pitchFamily="34" charset="0"/>
                          <a:ea typeface="Times New Roman" pitchFamily="18" charset="0"/>
                          <a:cs typeface="Arial" charset="0"/>
                        </a:rPr>
                        <a:t>20000 </a:t>
                      </a:r>
                    </a:p>
                  </a:txBody>
                  <a:tcPr marT="45710" marB="45710" anchor="ctr" horzOverflow="overflow">
                    <a:lnL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00447" name="Group 30">
            <a:extLst>
              <a:ext uri="{FF2B5EF4-FFF2-40B4-BE49-F238E27FC236}">
                <a16:creationId xmlns:a16="http://schemas.microsoft.com/office/drawing/2014/main" id="{B048D334-A5FF-44A4-A474-637374BD493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927975" y="-363538"/>
            <a:ext cx="1527175" cy="1511301"/>
            <a:chOff x="4691945" y="1548580"/>
            <a:chExt cx="1800000" cy="186090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13CCAA-2B9B-477A-A943-4A7D303F0054}"/>
                </a:ext>
              </a:extLst>
            </p:cNvPr>
            <p:cNvSpPr/>
            <p:nvPr/>
          </p:nvSpPr>
          <p:spPr bwMode="auto">
            <a:xfrm>
              <a:off x="4740594" y="1568127"/>
              <a:ext cx="1702703" cy="1688887"/>
            </a:xfrm>
            <a:prstGeom prst="ellipse">
              <a:avLst/>
            </a:prstGeom>
            <a:noFill/>
            <a:ln w="12700" cap="flat" cmpd="sng" algn="ctr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4D8792-073D-463B-9B98-BFC84C26E582}"/>
                </a:ext>
              </a:extLst>
            </p:cNvPr>
            <p:cNvSpPr/>
            <p:nvPr/>
          </p:nvSpPr>
          <p:spPr bwMode="auto">
            <a:xfrm>
              <a:off x="4791113" y="1548580"/>
              <a:ext cx="1700832" cy="1860903"/>
            </a:xfrm>
            <a:prstGeom prst="ellipse">
              <a:avLst/>
            </a:prstGeom>
            <a:noFill/>
            <a:ln w="127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FCFBF6-6AB4-4D23-B62C-7482FBDD239A}"/>
                </a:ext>
              </a:extLst>
            </p:cNvPr>
            <p:cNvSpPr/>
            <p:nvPr/>
          </p:nvSpPr>
          <p:spPr bwMode="auto">
            <a:xfrm>
              <a:off x="4691945" y="1679547"/>
              <a:ext cx="1700831" cy="1688886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71ED10-BE89-4E74-8D38-3FDDE348A172}"/>
                </a:ext>
              </a:extLst>
            </p:cNvPr>
            <p:cNvSpPr/>
            <p:nvPr/>
          </p:nvSpPr>
          <p:spPr bwMode="auto">
            <a:xfrm flipH="1">
              <a:off x="4883564" y="1765745"/>
              <a:ext cx="1384570" cy="1417046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t="16000" r="12000"/>
              </a:stretch>
            </a:blip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42114D2-F4F1-4F38-9B71-8614C6F3061E}"/>
              </a:ext>
            </a:extLst>
          </p:cNvPr>
          <p:cNvGraphicFramePr>
            <a:graphicFrameLocks noGrp="1"/>
          </p:cNvGraphicFramePr>
          <p:nvPr/>
        </p:nvGraphicFramePr>
        <p:xfrm>
          <a:off x="72428" y="1367073"/>
          <a:ext cx="8830615" cy="4989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>
            <a:extLst>
              <a:ext uri="{FF2B5EF4-FFF2-40B4-BE49-F238E27FC236}">
                <a16:creationId xmlns:a16="http://schemas.microsoft.com/office/drawing/2014/main" id="{BAA4F6D3-F585-415F-BF59-0784B4876C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sz="3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Ко-эмульгатор для </a:t>
            </a:r>
            <a:r>
              <a:rPr lang="en-GB" sz="2400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Montanov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68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102404" name="Group 30">
            <a:extLst>
              <a:ext uri="{FF2B5EF4-FFF2-40B4-BE49-F238E27FC236}">
                <a16:creationId xmlns:a16="http://schemas.microsoft.com/office/drawing/2014/main" id="{FF2DAC93-1C35-41BA-ACE7-9639D230C4D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927975" y="-363538"/>
            <a:ext cx="1527175" cy="1511301"/>
            <a:chOff x="4691945" y="1548580"/>
            <a:chExt cx="1800000" cy="186090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B204029-24DF-4599-849C-7B1679184B5A}"/>
                </a:ext>
              </a:extLst>
            </p:cNvPr>
            <p:cNvSpPr/>
            <p:nvPr/>
          </p:nvSpPr>
          <p:spPr bwMode="auto">
            <a:xfrm>
              <a:off x="4740594" y="1568127"/>
              <a:ext cx="1702703" cy="1688887"/>
            </a:xfrm>
            <a:prstGeom prst="ellipse">
              <a:avLst/>
            </a:prstGeom>
            <a:noFill/>
            <a:ln w="12700" cap="flat" cmpd="sng" algn="ctr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253DFE-5AF6-4A47-8FCB-4555D3E19AE7}"/>
                </a:ext>
              </a:extLst>
            </p:cNvPr>
            <p:cNvSpPr/>
            <p:nvPr/>
          </p:nvSpPr>
          <p:spPr bwMode="auto">
            <a:xfrm>
              <a:off x="4791113" y="1548580"/>
              <a:ext cx="1700832" cy="1860903"/>
            </a:xfrm>
            <a:prstGeom prst="ellipse">
              <a:avLst/>
            </a:prstGeom>
            <a:noFill/>
            <a:ln w="127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CB24409-F126-418F-B4D5-69797D42C838}"/>
                </a:ext>
              </a:extLst>
            </p:cNvPr>
            <p:cNvSpPr/>
            <p:nvPr/>
          </p:nvSpPr>
          <p:spPr bwMode="auto">
            <a:xfrm>
              <a:off x="4691945" y="1679547"/>
              <a:ext cx="1700831" cy="1688886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D852D21-5B69-4758-A5CC-6C1084DBDC3D}"/>
                </a:ext>
              </a:extLst>
            </p:cNvPr>
            <p:cNvSpPr/>
            <p:nvPr/>
          </p:nvSpPr>
          <p:spPr bwMode="auto">
            <a:xfrm flipH="1">
              <a:off x="4883564" y="1765745"/>
              <a:ext cx="1384570" cy="1417046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t="16000" r="12000"/>
              </a:stretch>
            </a:blip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6" descr="Znalezione obrazy dla zapytania 3 in one">
            <a:extLst>
              <a:ext uri="{FF2B5EF4-FFF2-40B4-BE49-F238E27FC236}">
                <a16:creationId xmlns:a16="http://schemas.microsoft.com/office/drawing/2014/main" id="{0A3AB810-8E71-494F-A248-A76CE674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CE218A7-D0E4-4145-8546-95438089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kern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Тройная активность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7DE5CE1-5324-4C68-96AD-2993266B5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554163"/>
            <a:ext cx="8229600" cy="48180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ru-RU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en-US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US" altLang="en-US" sz="2600" b="1" kern="0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SL1 – </a:t>
            </a:r>
            <a:r>
              <a:rPr lang="ru-RU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нерушимый стабилизатор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ru-RU" altLang="en-US" sz="26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ru-RU" altLang="en-US" sz="26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2) </a:t>
            </a:r>
            <a:r>
              <a:rPr lang="en-US" altLang="en-US" sz="2600" b="1" kern="0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улучшает сенсорики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ru-RU" altLang="en-US" sz="2600" b="1" kern="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ru-RU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3) </a:t>
            </a:r>
            <a:r>
              <a:rPr lang="en-US" altLang="en-US" sz="2600" b="1" kern="0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улучшает эффективность активов</a:t>
            </a: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20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u="sng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>
            <a:extLst>
              <a:ext uri="{FF2B5EF4-FFF2-40B4-BE49-F238E27FC236}">
                <a16:creationId xmlns:a16="http://schemas.microsoft.com/office/drawing/2014/main" id="{4FD8F34E-0C52-46EA-BABE-B2D4C9DE03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Общие преимущества</a:t>
            </a:r>
            <a:endParaRPr lang="pl-PL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06499" name="Text Box 11">
            <a:extLst>
              <a:ext uri="{FF2B5EF4-FFF2-40B4-BE49-F238E27FC236}">
                <a16:creationId xmlns:a16="http://schemas.microsoft.com/office/drawing/2014/main" id="{9B6159AD-AF23-440F-A019-0AC8290D4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483" y="1541463"/>
            <a:ext cx="598593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 dirty="0"/>
              <a:t>Как произвести</a:t>
            </a:r>
            <a:endParaRPr lang="en-GB" altLang="en-US" sz="2400" b="1" dirty="0"/>
          </a:p>
          <a:p>
            <a:pPr algn="ctr" eaLnBrk="1" hangingPunct="1"/>
            <a:endParaRPr lang="en-GB" altLang="en-US" sz="2400" b="1" dirty="0"/>
          </a:p>
          <a:p>
            <a:pPr algn="ctr" eaLnBrk="1" hangingPunct="1"/>
            <a:r>
              <a:rPr lang="en-GB" altLang="en-US" sz="2400" b="1" dirty="0"/>
              <a:t>‘</a:t>
            </a:r>
            <a:r>
              <a:rPr lang="ru-RU" altLang="en-US" sz="2400" b="1" dirty="0"/>
              <a:t>СПРЕИ</a:t>
            </a:r>
            <a:r>
              <a:rPr lang="en-GB" altLang="en-US" sz="2400" b="1" dirty="0"/>
              <a:t>, </a:t>
            </a:r>
            <a:r>
              <a:rPr lang="ru-RU" altLang="en-US" sz="2400" b="1" dirty="0"/>
              <a:t>ЛОСЬОНЫ</a:t>
            </a:r>
            <a:r>
              <a:rPr lang="en-GB" altLang="en-US" sz="2400" b="1" dirty="0"/>
              <a:t>, </a:t>
            </a:r>
            <a:r>
              <a:rPr lang="ru-RU" altLang="en-US" sz="2400" b="1" dirty="0"/>
              <a:t>КРЕМА И БАТТЕРЫ</a:t>
            </a:r>
            <a:r>
              <a:rPr lang="en-GB" altLang="en-US" sz="2400" b="1" dirty="0"/>
              <a:t>’</a:t>
            </a:r>
          </a:p>
          <a:p>
            <a:pPr algn="ctr" eaLnBrk="1" hangingPunct="1"/>
            <a:endParaRPr lang="en-GB" altLang="en-US" sz="2400" b="1" dirty="0"/>
          </a:p>
          <a:p>
            <a:pPr algn="ctr" eaLnBrk="1" hangingPunct="1"/>
            <a:r>
              <a:rPr lang="ru-RU" altLang="en-US" sz="2400" b="1" dirty="0"/>
              <a:t>С</a:t>
            </a:r>
            <a:endParaRPr lang="en-GB" altLang="en-US" sz="2400" b="1" dirty="0"/>
          </a:p>
          <a:p>
            <a:pPr algn="ctr" eaLnBrk="1" hangingPunct="1"/>
            <a:endParaRPr lang="en-GB" altLang="en-US" sz="2400" b="1" dirty="0"/>
          </a:p>
          <a:p>
            <a:pPr algn="ctr" eaLnBrk="1" hangingPunct="1"/>
            <a:r>
              <a:rPr lang="ru-RU" altLang="en-US" sz="2400" b="1" dirty="0">
                <a:solidFill>
                  <a:srgbClr val="339933"/>
                </a:solidFill>
              </a:rPr>
              <a:t>уникальной </a:t>
            </a:r>
          </a:p>
          <a:p>
            <a:pPr algn="ctr" eaLnBrk="1" hangingPunct="1"/>
            <a:r>
              <a:rPr lang="ru-RU" altLang="en-US" sz="2400" b="1" dirty="0">
                <a:solidFill>
                  <a:srgbClr val="339933"/>
                </a:solidFill>
              </a:rPr>
              <a:t>сенсорикой</a:t>
            </a:r>
            <a:endParaRPr lang="en-GB" altLang="en-US" sz="2400" b="1" dirty="0">
              <a:solidFill>
                <a:srgbClr val="339933"/>
              </a:solidFill>
            </a:endParaRPr>
          </a:p>
          <a:p>
            <a:pPr algn="ctr" eaLnBrk="1" hangingPunct="1"/>
            <a:endParaRPr lang="en-GB" altLang="en-US" sz="2400" b="1" dirty="0"/>
          </a:p>
          <a:p>
            <a:pPr algn="ctr" eaLnBrk="1" hangingPunct="1"/>
            <a:r>
              <a:rPr lang="ru-RU" altLang="en-US" sz="2400" b="1" dirty="0"/>
              <a:t>при помощи</a:t>
            </a:r>
            <a:endParaRPr lang="en-GB" altLang="en-US" sz="2400" b="1" dirty="0"/>
          </a:p>
          <a:p>
            <a:pPr algn="ctr" eaLnBrk="1" hangingPunct="1"/>
            <a:endParaRPr lang="en-GB" altLang="en-US" sz="2400" b="1" dirty="0"/>
          </a:p>
          <a:p>
            <a:pPr algn="ctr" eaLnBrk="1" hangingPunct="1"/>
            <a:r>
              <a:rPr lang="en-GB" altLang="en-US" sz="2800" b="1" dirty="0" err="1">
                <a:solidFill>
                  <a:srgbClr val="339933"/>
                </a:solidFill>
              </a:rPr>
              <a:t>Inutec</a:t>
            </a:r>
            <a:r>
              <a:rPr lang="en-GB" altLang="en-US" sz="2800" b="1" dirty="0">
                <a:solidFill>
                  <a:srgbClr val="339933"/>
                </a:solidFill>
              </a:rPr>
              <a:t> SL1</a:t>
            </a:r>
            <a:endParaRPr lang="en-GB" altLang="en-US" sz="2800" b="1" dirty="0"/>
          </a:p>
          <a:p>
            <a:pPr algn="ctr" eaLnBrk="1" hangingPunct="1"/>
            <a:r>
              <a:rPr lang="en-GB" altLang="en-US" sz="2800" b="1" dirty="0"/>
              <a:t>???</a:t>
            </a:r>
          </a:p>
        </p:txBody>
      </p:sp>
      <p:grpSp>
        <p:nvGrpSpPr>
          <p:cNvPr id="106500" name="Group 30">
            <a:extLst>
              <a:ext uri="{FF2B5EF4-FFF2-40B4-BE49-F238E27FC236}">
                <a16:creationId xmlns:a16="http://schemas.microsoft.com/office/drawing/2014/main" id="{132145E5-F329-4330-828F-817812C1504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9600" y="2921000"/>
            <a:ext cx="2305050" cy="2281238"/>
            <a:chOff x="4691945" y="1548580"/>
            <a:chExt cx="1800000" cy="186090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668970B-3EAD-4565-BEDA-78C4416F2784}"/>
                </a:ext>
              </a:extLst>
            </p:cNvPr>
            <p:cNvSpPr/>
            <p:nvPr/>
          </p:nvSpPr>
          <p:spPr bwMode="auto">
            <a:xfrm>
              <a:off x="4740292" y="1568005"/>
              <a:ext cx="1703306" cy="1688669"/>
            </a:xfrm>
            <a:prstGeom prst="ellipse">
              <a:avLst/>
            </a:prstGeom>
            <a:noFill/>
            <a:ln w="12700" cap="flat" cmpd="sng" algn="ctr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84DF217-D951-43C6-A509-30585F59DB2A}"/>
                </a:ext>
              </a:extLst>
            </p:cNvPr>
            <p:cNvSpPr/>
            <p:nvPr/>
          </p:nvSpPr>
          <p:spPr bwMode="auto">
            <a:xfrm>
              <a:off x="4791119" y="1548580"/>
              <a:ext cx="1700826" cy="1860903"/>
            </a:xfrm>
            <a:prstGeom prst="ellipse">
              <a:avLst/>
            </a:prstGeom>
            <a:noFill/>
            <a:ln w="127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BA6C9F4-C795-45A5-8AC3-E9BF1DA1B004}"/>
                </a:ext>
              </a:extLst>
            </p:cNvPr>
            <p:cNvSpPr/>
            <p:nvPr/>
          </p:nvSpPr>
          <p:spPr bwMode="auto">
            <a:xfrm>
              <a:off x="4691945" y="1679375"/>
              <a:ext cx="1700826" cy="1688669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FD23B02-76D9-438E-B398-701178940546}"/>
                </a:ext>
              </a:extLst>
            </p:cNvPr>
            <p:cNvSpPr/>
            <p:nvPr/>
          </p:nvSpPr>
          <p:spPr bwMode="auto">
            <a:xfrm flipH="1">
              <a:off x="4884093" y="1766139"/>
              <a:ext cx="1383471" cy="141672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06501" name="Group 30">
            <a:extLst>
              <a:ext uri="{FF2B5EF4-FFF2-40B4-BE49-F238E27FC236}">
                <a16:creationId xmlns:a16="http://schemas.microsoft.com/office/drawing/2014/main" id="{4D00B9E8-F3F7-43E1-AAF1-239BA2A5285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11875" y="2976563"/>
            <a:ext cx="2305050" cy="2281237"/>
            <a:chOff x="4691945" y="1548580"/>
            <a:chExt cx="1800000" cy="186090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A50F6C-3E99-4CC4-82AE-B10D2995D2B0}"/>
                </a:ext>
              </a:extLst>
            </p:cNvPr>
            <p:cNvSpPr/>
            <p:nvPr/>
          </p:nvSpPr>
          <p:spPr bwMode="auto">
            <a:xfrm>
              <a:off x="4740292" y="1568004"/>
              <a:ext cx="1703306" cy="1688669"/>
            </a:xfrm>
            <a:prstGeom prst="ellipse">
              <a:avLst/>
            </a:prstGeom>
            <a:noFill/>
            <a:ln w="12700" cap="flat" cmpd="sng" algn="ctr">
              <a:solidFill>
                <a:srgbClr val="0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F78A192-68B4-4FED-93C7-8A7E35C58652}"/>
                </a:ext>
              </a:extLst>
            </p:cNvPr>
            <p:cNvSpPr/>
            <p:nvPr/>
          </p:nvSpPr>
          <p:spPr bwMode="auto">
            <a:xfrm>
              <a:off x="4791119" y="1548580"/>
              <a:ext cx="1700826" cy="1860903"/>
            </a:xfrm>
            <a:prstGeom prst="ellipse">
              <a:avLst/>
            </a:prstGeom>
            <a:noFill/>
            <a:ln w="127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CDF542D-E336-45D5-91B2-2FCA6B7A45C5}"/>
                </a:ext>
              </a:extLst>
            </p:cNvPr>
            <p:cNvSpPr/>
            <p:nvPr/>
          </p:nvSpPr>
          <p:spPr bwMode="auto">
            <a:xfrm>
              <a:off x="4691945" y="1679374"/>
              <a:ext cx="1700826" cy="1688669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C811A8C-FA38-49D2-8ED0-B4157E654A7B}"/>
                </a:ext>
              </a:extLst>
            </p:cNvPr>
            <p:cNvSpPr/>
            <p:nvPr/>
          </p:nvSpPr>
          <p:spPr bwMode="auto">
            <a:xfrm flipH="1">
              <a:off x="4883564" y="1765745"/>
              <a:ext cx="1384570" cy="1417046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t="-14000"/>
              </a:stretch>
            </a:blipFill>
            <a:ln w="63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18000" tIns="10800" rIns="18000" bIns="10800"/>
            <a:lstStyle/>
            <a:p>
              <a:pPr marL="1828800" algn="ctr" defTabSz="211138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B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>
            <a:extLst>
              <a:ext uri="{FF2B5EF4-FFF2-40B4-BE49-F238E27FC236}">
                <a16:creationId xmlns:a16="http://schemas.microsoft.com/office/drawing/2014/main" id="{DD7CF9C9-5EF6-41BD-88BF-77E8DD672EC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сенсорный ингредиент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(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легкость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)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836615" name="AutoShape 7">
            <a:extLst>
              <a:ext uri="{FF2B5EF4-FFF2-40B4-BE49-F238E27FC236}">
                <a16:creationId xmlns:a16="http://schemas.microsoft.com/office/drawing/2014/main" id="{665E18E0-EA4C-48F2-9C4A-FF13BFD285D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758282" y="683418"/>
            <a:ext cx="2857500" cy="5122863"/>
          </a:xfrm>
          <a:prstGeom prst="rtTriangle">
            <a:avLst/>
          </a:prstGeom>
          <a:gradFill rotWithShape="1">
            <a:gsLst>
              <a:gs pos="0">
                <a:srgbClr val="000080"/>
              </a:gs>
              <a:gs pos="100000">
                <a:srgbClr val="339933"/>
              </a:gs>
            </a:gsLst>
            <a:path path="rect">
              <a:fillToRect t="100000" r="100000"/>
            </a:path>
          </a:gradFill>
          <a:ln w="9525" algn="ctr">
            <a:solidFill>
              <a:srgbClr val="000099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6616" name="Text Box 8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5154AF9C-985C-4C44-927C-A413294D0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8" y="4762500"/>
            <a:ext cx="72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1800" b="1"/>
              <a:t>2%</a:t>
            </a:r>
          </a:p>
        </p:txBody>
      </p:sp>
      <p:sp>
        <p:nvSpPr>
          <p:cNvPr id="836617" name="Text Box 9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1CD57FDD-FE96-491D-9899-13CEE99E374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756275" y="2913063"/>
            <a:ext cx="250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400" dirty="0"/>
              <a:t>Легкость</a:t>
            </a:r>
            <a:endParaRPr lang="nl-NL" altLang="en-US" sz="2400" dirty="0"/>
          </a:p>
        </p:txBody>
      </p:sp>
      <p:sp>
        <p:nvSpPr>
          <p:cNvPr id="836618" name="Text Box 10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67318FE6-DCF6-4995-BF52-76F1E2D0C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4759325"/>
            <a:ext cx="723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en-US" sz="1800" b="1"/>
              <a:t>8%</a:t>
            </a:r>
          </a:p>
        </p:txBody>
      </p:sp>
      <p:sp>
        <p:nvSpPr>
          <p:cNvPr id="836619" name="Text Box 11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95C0217B-0938-4955-8402-AE34F38BF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8" y="4761598"/>
            <a:ext cx="2508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1800" dirty="0"/>
              <a:t>Концентрация </a:t>
            </a:r>
            <a:r>
              <a:rPr lang="nl-NL" altLang="en-US" sz="1800" dirty="0"/>
              <a:t>Inutec SL1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3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83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83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83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3000"/>
                                        <p:tgtEl>
                                          <p:spTgt spid="836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615" grpId="0" animBg="1"/>
      <p:bldP spid="836616" grpId="0"/>
      <p:bldP spid="836617" grpId="0"/>
      <p:bldP spid="836618" grpId="0"/>
      <p:bldP spid="8366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>
            <a:extLst>
              <a:ext uri="{FF2B5EF4-FFF2-40B4-BE49-F238E27FC236}">
                <a16:creationId xmlns:a16="http://schemas.microsoft.com/office/drawing/2014/main" id="{114317AF-3BEF-4A66-A548-CCB9D03475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Цикорий</a:t>
            </a:r>
            <a:r>
              <a:rPr lang="nl-BE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(Cichorium intybus)</a:t>
            </a:r>
            <a:br>
              <a:rPr lang="nl-BE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Первый год выращивания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0243" name="Oval 21">
            <a:extLst>
              <a:ext uri="{FF2B5EF4-FFF2-40B4-BE49-F238E27FC236}">
                <a16:creationId xmlns:a16="http://schemas.microsoft.com/office/drawing/2014/main" id="{A22F3A40-D9AF-45FB-A82E-A926234BD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277" y="5044297"/>
            <a:ext cx="133350" cy="134938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0244" name="Oval 22">
            <a:extLst>
              <a:ext uri="{FF2B5EF4-FFF2-40B4-BE49-F238E27FC236}">
                <a16:creationId xmlns:a16="http://schemas.microsoft.com/office/drawing/2014/main" id="{544C3BA7-5593-4403-9F48-E2E5C73F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477" y="5071285"/>
            <a:ext cx="133350" cy="13335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0245" name="Oval 23">
            <a:extLst>
              <a:ext uri="{FF2B5EF4-FFF2-40B4-BE49-F238E27FC236}">
                <a16:creationId xmlns:a16="http://schemas.microsoft.com/office/drawing/2014/main" id="{7ED40B1B-0420-49BF-BD8F-02031F5F3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15" y="5109385"/>
            <a:ext cx="66675" cy="66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0246" name="Oval 31">
            <a:extLst>
              <a:ext uri="{FF2B5EF4-FFF2-40B4-BE49-F238E27FC236}">
                <a16:creationId xmlns:a16="http://schemas.microsoft.com/office/drawing/2014/main" id="{E7BC0329-2134-4CC4-82D9-91001E606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352" y="5050647"/>
            <a:ext cx="66675" cy="66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pic>
        <p:nvPicPr>
          <p:cNvPr id="10247" name="Picture 16" descr="Image result for cichorie zaad">
            <a:extLst>
              <a:ext uri="{FF2B5EF4-FFF2-40B4-BE49-F238E27FC236}">
                <a16:creationId xmlns:a16="http://schemas.microsoft.com/office/drawing/2014/main" id="{EC35CF61-2442-4E18-9E23-70468663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28" y="1774044"/>
            <a:ext cx="2006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8" descr="Image result for chicory field">
            <a:extLst>
              <a:ext uri="{FF2B5EF4-FFF2-40B4-BE49-F238E27FC236}">
                <a16:creationId xmlns:a16="http://schemas.microsoft.com/office/drawing/2014/main" id="{31748189-E668-4DBC-8B91-2B721A64D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77" y="1774044"/>
            <a:ext cx="28067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0" descr="Image result for cichorei veld">
            <a:extLst>
              <a:ext uri="{FF2B5EF4-FFF2-40B4-BE49-F238E27FC236}">
                <a16:creationId xmlns:a16="http://schemas.microsoft.com/office/drawing/2014/main" id="{0AE4C937-F4F7-49CD-8BD5-330196C5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27" y="3745722"/>
            <a:ext cx="265271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22" descr="Related image">
            <a:extLst>
              <a:ext uri="{FF2B5EF4-FFF2-40B4-BE49-F238E27FC236}">
                <a16:creationId xmlns:a16="http://schemas.microsoft.com/office/drawing/2014/main" id="{D08C48D4-B3D4-4EF6-AE37-593DE0FA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27" y="3745720"/>
            <a:ext cx="3949673" cy="177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24" descr="Image result for cichorei veld">
            <a:extLst>
              <a:ext uri="{FF2B5EF4-FFF2-40B4-BE49-F238E27FC236}">
                <a16:creationId xmlns:a16="http://schemas.microsoft.com/office/drawing/2014/main" id="{AAFC99B8-74BD-414F-809B-282B6037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27" y="1753407"/>
            <a:ext cx="172717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>
            <a:extLst>
              <a:ext uri="{FF2B5EF4-FFF2-40B4-BE49-F238E27FC236}">
                <a16:creationId xmlns:a16="http://schemas.microsoft.com/office/drawing/2014/main" id="{DBFBE489-ADED-4FF1-AB05-1472369E6A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b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Квадрат разработчика рецептур</a:t>
            </a:r>
            <a:endParaRPr lang="pl-PL" sz="3200" b="1" dirty="0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818180" name="Text Box 4">
            <a:hlinkClick r:id="" action="ppaction://hlinkshowjump?jump=nextslide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7E8B09AF-9B9C-4CB3-82AF-09FDB13EE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7090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ВЛИЯНИЕ ЗАГУСТИТЕЛЕЙ в сравнении с</a:t>
            </a: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Inutec SL1</a:t>
            </a:r>
            <a:endParaRPr lang="nl-NL" sz="1800" b="1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   </a:t>
            </a:r>
            <a:r>
              <a:rPr lang="ru-RU" sz="1800" b="1" dirty="0">
                <a:solidFill>
                  <a:srgbClr val="B2B2B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Вязкость</a:t>
            </a: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Стабил</a:t>
            </a: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Липкость</a:t>
            </a: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Жирность</a:t>
            </a: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Распределя</a:t>
            </a:r>
            <a:endParaRPr lang="ru-RU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						</a:t>
            </a:r>
            <a:r>
              <a:rPr lang="ru-RU" sz="18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емость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Загуститель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ЧТО НУЖНО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INUTEC SL1</a:t>
            </a:r>
            <a:endParaRPr lang="nl-NL" sz="1800" b="1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nl-NL" sz="1800" b="1" baseline="30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Спирт</a:t>
            </a:r>
            <a:endParaRPr lang="nl-NL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8186" name="AutoShape 10">
            <a:extLst>
              <a:ext uri="{FF2B5EF4-FFF2-40B4-BE49-F238E27FC236}">
                <a16:creationId xmlns:a16="http://schemas.microsoft.com/office/drawing/2014/main" id="{4ADDEFB9-0A22-4E9A-8BDD-FA31EDA6E17C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354263" y="2863850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87" name="AutoShape 11">
            <a:extLst>
              <a:ext uri="{FF2B5EF4-FFF2-40B4-BE49-F238E27FC236}">
                <a16:creationId xmlns:a16="http://schemas.microsoft.com/office/drawing/2014/main" id="{2B7E29F1-345F-4B6E-A723-EC9114ACD4C1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571875" y="2878138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88" name="AutoShape 12">
            <a:extLst>
              <a:ext uri="{FF2B5EF4-FFF2-40B4-BE49-F238E27FC236}">
                <a16:creationId xmlns:a16="http://schemas.microsoft.com/office/drawing/2014/main" id="{C43AD7DF-AE53-4360-94F6-6D09133A6ADF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4948238" y="2903538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89" name="AutoShape 13">
            <a:extLst>
              <a:ext uri="{FF2B5EF4-FFF2-40B4-BE49-F238E27FC236}">
                <a16:creationId xmlns:a16="http://schemas.microsoft.com/office/drawing/2014/main" id="{66AAE60F-4553-46A8-AE24-853C441DAEF7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6411913" y="2917825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0" name="AutoShape 14">
            <a:extLst>
              <a:ext uri="{FF2B5EF4-FFF2-40B4-BE49-F238E27FC236}">
                <a16:creationId xmlns:a16="http://schemas.microsoft.com/office/drawing/2014/main" id="{098ACFE1-C194-43A4-AE89-9EC48BE31181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301875" y="3667125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1" name="AutoShape 15">
            <a:extLst>
              <a:ext uri="{FF2B5EF4-FFF2-40B4-BE49-F238E27FC236}">
                <a16:creationId xmlns:a16="http://schemas.microsoft.com/office/drawing/2014/main" id="{A9846AAD-7F5A-4F7B-BF5B-EA255CCB2AAE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563938" y="3752850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2" name="AutoShape 16">
            <a:extLst>
              <a:ext uri="{FF2B5EF4-FFF2-40B4-BE49-F238E27FC236}">
                <a16:creationId xmlns:a16="http://schemas.microsoft.com/office/drawing/2014/main" id="{8BDFDD28-1C23-419D-9A47-8E37CBC204D3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2284413" y="4478338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4" name="AutoShape 18">
            <a:extLst>
              <a:ext uri="{FF2B5EF4-FFF2-40B4-BE49-F238E27FC236}">
                <a16:creationId xmlns:a16="http://schemas.microsoft.com/office/drawing/2014/main" id="{795C662D-134D-4291-8B30-AF176F357F5A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589338" y="4521200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5" name="AutoShape 19">
            <a:extLst>
              <a:ext uri="{FF2B5EF4-FFF2-40B4-BE49-F238E27FC236}">
                <a16:creationId xmlns:a16="http://schemas.microsoft.com/office/drawing/2014/main" id="{B977ECC0-C7D1-45FA-AEA9-01CEC45EA8AA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7883525" y="4592638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6" name="AutoShape 20">
            <a:extLst>
              <a:ext uri="{FF2B5EF4-FFF2-40B4-BE49-F238E27FC236}">
                <a16:creationId xmlns:a16="http://schemas.microsoft.com/office/drawing/2014/main" id="{5F1EC01B-3437-454F-BAC1-3ACC15B60CEB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4994275" y="5278438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7" name="AutoShape 21">
            <a:extLst>
              <a:ext uri="{FF2B5EF4-FFF2-40B4-BE49-F238E27FC236}">
                <a16:creationId xmlns:a16="http://schemas.microsoft.com/office/drawing/2014/main" id="{044B20DE-C9B9-4365-AACF-F60CDE145A8F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3525838" y="5260975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8" name="AutoShape 22">
            <a:extLst>
              <a:ext uri="{FF2B5EF4-FFF2-40B4-BE49-F238E27FC236}">
                <a16:creationId xmlns:a16="http://schemas.microsoft.com/office/drawing/2014/main" id="{6E825A51-C1EC-43B0-81DD-56D05819BC22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2219325" y="5230813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199" name="AutoShape 23">
            <a:extLst>
              <a:ext uri="{FF2B5EF4-FFF2-40B4-BE49-F238E27FC236}">
                <a16:creationId xmlns:a16="http://schemas.microsoft.com/office/drawing/2014/main" id="{D87DEBD4-0CBF-4610-9B1E-5D0E8124D6B5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6454775" y="4589463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200" name="AutoShape 24">
            <a:extLst>
              <a:ext uri="{FF2B5EF4-FFF2-40B4-BE49-F238E27FC236}">
                <a16:creationId xmlns:a16="http://schemas.microsoft.com/office/drawing/2014/main" id="{532AEA18-D606-45F2-8A53-A7C3B773E9CB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4973638" y="4557713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201" name="AutoShape 25">
            <a:extLst>
              <a:ext uri="{FF2B5EF4-FFF2-40B4-BE49-F238E27FC236}">
                <a16:creationId xmlns:a16="http://schemas.microsoft.com/office/drawing/2014/main" id="{660A7210-78E2-4D7F-AD55-621BAA3C2D6F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7902575" y="2887663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203" name="AutoShape 27">
            <a:extLst>
              <a:ext uri="{FF2B5EF4-FFF2-40B4-BE49-F238E27FC236}">
                <a16:creationId xmlns:a16="http://schemas.microsoft.com/office/drawing/2014/main" id="{2C2AAA2B-36AA-40C4-A42E-8FD774D4FD26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6457950" y="5291138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204" name="AutoShape 28">
            <a:extLst>
              <a:ext uri="{FF2B5EF4-FFF2-40B4-BE49-F238E27FC236}">
                <a16:creationId xmlns:a16="http://schemas.microsoft.com/office/drawing/2014/main" id="{4459F794-7D01-47A4-BC75-C6DA578D4641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7867650" y="5302250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205" name="AutoShape 29">
            <a:extLst>
              <a:ext uri="{FF2B5EF4-FFF2-40B4-BE49-F238E27FC236}">
                <a16:creationId xmlns:a16="http://schemas.microsoft.com/office/drawing/2014/main" id="{232806B1-253F-404C-A8C4-326AF910CF7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84750" y="3751263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206" name="AutoShape 30">
            <a:extLst>
              <a:ext uri="{FF2B5EF4-FFF2-40B4-BE49-F238E27FC236}">
                <a16:creationId xmlns:a16="http://schemas.microsoft.com/office/drawing/2014/main" id="{999F4B60-2D2B-482E-BF8A-E36F4BEC345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403975" y="3733800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8207" name="AutoShape 31">
            <a:extLst>
              <a:ext uri="{FF2B5EF4-FFF2-40B4-BE49-F238E27FC236}">
                <a16:creationId xmlns:a16="http://schemas.microsoft.com/office/drawing/2014/main" id="{4D097930-C4DE-43BB-A114-2174BBA2D26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67650" y="3805238"/>
            <a:ext cx="3810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818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81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81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818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81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81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81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818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81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2000"/>
                                        <p:tgtEl>
                                          <p:spTgt spid="818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000"/>
                                        <p:tgtEl>
                                          <p:spTgt spid="81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81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81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1000"/>
                                        <p:tgtEl>
                                          <p:spTgt spid="81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000"/>
                                        <p:tgtEl>
                                          <p:spTgt spid="81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2000"/>
                                        <p:tgtEl>
                                          <p:spTgt spid="818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1000"/>
                                        <p:tgtEl>
                                          <p:spTgt spid="81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1000"/>
                                        <p:tgtEl>
                                          <p:spTgt spid="81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1000"/>
                                        <p:tgtEl>
                                          <p:spTgt spid="81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1000"/>
                                        <p:tgtEl>
                                          <p:spTgt spid="81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1000"/>
                                        <p:tgtEl>
                                          <p:spTgt spid="81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2000"/>
                                        <p:tgtEl>
                                          <p:spTgt spid="81818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1000"/>
                                        <p:tgtEl>
                                          <p:spTgt spid="81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1000"/>
                                        <p:tgtEl>
                                          <p:spTgt spid="81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1000"/>
                                        <p:tgtEl>
                                          <p:spTgt spid="81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1000"/>
                                        <p:tgtEl>
                                          <p:spTgt spid="81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1000"/>
                                        <p:tgtEl>
                                          <p:spTgt spid="81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86" grpId="0" animBg="1"/>
      <p:bldP spid="818187" grpId="0" animBg="1"/>
      <p:bldP spid="818188" grpId="0" animBg="1"/>
      <p:bldP spid="818189" grpId="0" animBg="1"/>
      <p:bldP spid="818190" grpId="0" animBg="1"/>
      <p:bldP spid="818191" grpId="0" animBg="1"/>
      <p:bldP spid="818192" grpId="0" animBg="1"/>
      <p:bldP spid="818194" grpId="0" animBg="1"/>
      <p:bldP spid="818195" grpId="0" animBg="1"/>
      <p:bldP spid="818196" grpId="0" animBg="1"/>
      <p:bldP spid="818197" grpId="0" animBg="1"/>
      <p:bldP spid="818198" grpId="0" animBg="1"/>
      <p:bldP spid="818199" grpId="0" animBg="1"/>
      <p:bldP spid="818200" grpId="0" animBg="1"/>
      <p:bldP spid="818201" grpId="0" animBg="1"/>
      <p:bldP spid="818203" grpId="0" animBg="1"/>
      <p:bldP spid="818204" grpId="0" animBg="1"/>
      <p:bldP spid="818205" grpId="0" animBg="1"/>
      <p:bldP spid="818206" grpId="0" animBg="1"/>
      <p:bldP spid="81820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6" descr="Znalezione obrazy dla zapytania 3 in one">
            <a:extLst>
              <a:ext uri="{FF2B5EF4-FFF2-40B4-BE49-F238E27FC236}">
                <a16:creationId xmlns:a16="http://schemas.microsoft.com/office/drawing/2014/main" id="{11A827BE-FE4B-434D-894E-1A6721C23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FEDC9B3-4138-4143-9A37-755C573FE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kern="0" baseline="3000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kern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kern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ker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Тройная активность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22E6C9B-0E3B-4C28-A59A-5530EAC5B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554163"/>
            <a:ext cx="8229600" cy="48180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B040"/>
              </a:buClr>
              <a:buFont typeface="Wingdings 2" panose="05020102010507070707" pitchFamily="18" charset="2"/>
              <a:buChar char=""/>
              <a:defRPr sz="19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en-US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US" altLang="en-US" sz="2600" b="1" kern="0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SL1 – </a:t>
            </a:r>
            <a:r>
              <a:rPr lang="ru-RU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нерушимый стабилизатор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ru-RU" altLang="en-US" sz="2600" b="1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ru-RU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US" altLang="en-US" sz="2600" b="1" kern="0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kern="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улучшает сенсорики</a:t>
            </a: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ru-RU" altLang="en-US" sz="2600" b="1" kern="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r>
              <a:rPr lang="ru-RU" altLang="en-US" sz="26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3) </a:t>
            </a:r>
            <a:r>
              <a:rPr lang="en-US" altLang="en-US" sz="2600" b="1" kern="0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kern="0" dirty="0">
                <a:solidFill>
                  <a:srgbClr val="000080"/>
                </a:solidFill>
                <a:latin typeface="Century Gothic" panose="020B0502020202020204" pitchFamily="34" charset="0"/>
              </a:rPr>
              <a:t>улучшает эффективность активов</a:t>
            </a: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2000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u="sng" kern="0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>
            <a:extLst>
              <a:ext uri="{FF2B5EF4-FFF2-40B4-BE49-F238E27FC236}">
                <a16:creationId xmlns:a16="http://schemas.microsoft.com/office/drawing/2014/main" id="{D1E46DA0-36C9-441B-98C7-16C015649CEB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0" y="0"/>
            <a:ext cx="7920038" cy="10795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a typeface="+mj-ea"/>
                <a:cs typeface="+mj-cs"/>
              </a:rPr>
              <a:t>Проникновение</a:t>
            </a:r>
            <a:br>
              <a:rPr lang="en-US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Структура кожи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grpSp>
        <p:nvGrpSpPr>
          <p:cNvPr id="122883" name="Group 7">
            <a:extLst>
              <a:ext uri="{FF2B5EF4-FFF2-40B4-BE49-F238E27FC236}">
                <a16:creationId xmlns:a16="http://schemas.microsoft.com/office/drawing/2014/main" id="{DE081B40-D03A-4EFE-87E9-B8DBCEB9D809}"/>
              </a:ext>
            </a:extLst>
          </p:cNvPr>
          <p:cNvGrpSpPr>
            <a:grpSpLocks/>
          </p:cNvGrpSpPr>
          <p:nvPr/>
        </p:nvGrpSpPr>
        <p:grpSpPr bwMode="auto">
          <a:xfrm>
            <a:off x="1487721" y="1978025"/>
            <a:ext cx="6665070" cy="3236325"/>
            <a:chOff x="663" y="917"/>
            <a:chExt cx="5252" cy="3237"/>
          </a:xfrm>
        </p:grpSpPr>
        <p:sp>
          <p:nvSpPr>
            <p:cNvPr id="122884" name="Rectangle 8">
              <a:extLst>
                <a:ext uri="{FF2B5EF4-FFF2-40B4-BE49-F238E27FC236}">
                  <a16:creationId xmlns:a16="http://schemas.microsoft.com/office/drawing/2014/main" id="{A2BBB66B-5F07-4901-BCF4-C3C92C672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" y="3815"/>
              <a:ext cx="1910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49100"/>
                </a:buClr>
              </a:pPr>
              <a:r>
                <a:rPr lang="ru-RU" altLang="nl-BE" dirty="0"/>
                <a:t>Кровеносные сосуды</a:t>
              </a:r>
              <a:endParaRPr lang="en-US" altLang="nl-BE" dirty="0"/>
            </a:p>
          </p:txBody>
        </p:sp>
        <p:pic>
          <p:nvPicPr>
            <p:cNvPr id="122885" name="Picture 9" descr="Hautschnitt graphisch">
              <a:extLst>
                <a:ext uri="{FF2B5EF4-FFF2-40B4-BE49-F238E27FC236}">
                  <a16:creationId xmlns:a16="http://schemas.microsoft.com/office/drawing/2014/main" id="{394B2E6B-DF48-48DD-8E2A-BD106D846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8FE"/>
                </a:clrFrom>
                <a:clrTo>
                  <a:srgbClr val="FFF8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" y="917"/>
              <a:ext cx="2595" cy="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AutoShape 10">
              <a:extLst>
                <a:ext uri="{FF2B5EF4-FFF2-40B4-BE49-F238E27FC236}">
                  <a16:creationId xmlns:a16="http://schemas.microsoft.com/office/drawing/2014/main" id="{505588CB-E0D9-4C82-9E01-8F8A2AC5E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" y="1344"/>
              <a:ext cx="164" cy="403"/>
            </a:xfrm>
            <a:prstGeom prst="leftBrace">
              <a:avLst>
                <a:gd name="adj1" fmla="val 20231"/>
                <a:gd name="adj2" fmla="val 51824"/>
              </a:avLst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AutoShape 11">
              <a:extLst>
                <a:ext uri="{FF2B5EF4-FFF2-40B4-BE49-F238E27FC236}">
                  <a16:creationId xmlns:a16="http://schemas.microsoft.com/office/drawing/2014/main" id="{7C1EA42B-7552-48E3-9CF1-629F66D49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" y="1752"/>
              <a:ext cx="194" cy="675"/>
            </a:xfrm>
            <a:prstGeom prst="leftBrace">
              <a:avLst>
                <a:gd name="adj1" fmla="val 28995"/>
                <a:gd name="adj2" fmla="val 51824"/>
              </a:avLst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88" name="Text Box 12">
              <a:extLst>
                <a:ext uri="{FF2B5EF4-FFF2-40B4-BE49-F238E27FC236}">
                  <a16:creationId xmlns:a16="http://schemas.microsoft.com/office/drawing/2014/main" id="{FFF18E24-57D6-4033-B671-B534201C6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" y="1463"/>
              <a:ext cx="945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Clr>
                  <a:srgbClr val="F49100"/>
                </a:buClr>
              </a:pPr>
              <a:r>
                <a:rPr lang="ru-RU" altLang="nl-BE" sz="1200" b="1" dirty="0"/>
                <a:t>Эпидермис</a:t>
              </a:r>
              <a:endParaRPr lang="de-DE" altLang="nl-BE" sz="1200" b="1" dirty="0"/>
            </a:p>
            <a:p>
              <a:pPr algn="r">
                <a:spcBef>
                  <a:spcPct val="50000"/>
                </a:spcBef>
                <a:buClr>
                  <a:srgbClr val="F49100"/>
                </a:buClr>
              </a:pPr>
              <a:r>
                <a:rPr lang="de-DE" altLang="nl-BE" sz="1200" dirty="0"/>
                <a:t>(0.1 – 1.6 </a:t>
              </a:r>
              <a:r>
                <a:rPr lang="ru-RU" altLang="nl-BE" sz="1200" dirty="0"/>
                <a:t>мм</a:t>
              </a:r>
              <a:r>
                <a:rPr lang="de-DE" altLang="nl-BE" sz="1200" dirty="0"/>
                <a:t>)</a:t>
              </a:r>
            </a:p>
          </p:txBody>
        </p:sp>
        <p:sp>
          <p:nvSpPr>
            <p:cNvPr id="122889" name="Text Box 13">
              <a:extLst>
                <a:ext uri="{FF2B5EF4-FFF2-40B4-BE49-F238E27FC236}">
                  <a16:creationId xmlns:a16="http://schemas.microsoft.com/office/drawing/2014/main" id="{6452B8ED-6564-4B38-AE7D-439084F1F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" y="2090"/>
              <a:ext cx="723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Clr>
                  <a:srgbClr val="F49100"/>
                </a:buClr>
              </a:pPr>
              <a:r>
                <a:rPr lang="ru-RU" altLang="nl-BE" sz="1200" b="1" dirty="0"/>
                <a:t>Дерма</a:t>
              </a:r>
              <a:endParaRPr lang="de-DE" altLang="nl-BE" sz="1200" b="1" dirty="0"/>
            </a:p>
            <a:p>
              <a:pPr algn="r">
                <a:spcBef>
                  <a:spcPct val="50000"/>
                </a:spcBef>
                <a:buClr>
                  <a:srgbClr val="F49100"/>
                </a:buClr>
              </a:pPr>
              <a:r>
                <a:rPr lang="de-DE" altLang="nl-BE" sz="1200" dirty="0"/>
                <a:t>(1 - 5 </a:t>
              </a:r>
              <a:r>
                <a:rPr lang="ru-RU" altLang="nl-BE" sz="1200" dirty="0"/>
                <a:t>мм</a:t>
              </a:r>
              <a:r>
                <a:rPr lang="de-DE" altLang="nl-BE" sz="1200" dirty="0"/>
                <a:t>)</a:t>
              </a:r>
            </a:p>
          </p:txBody>
        </p:sp>
        <p:sp>
          <p:nvSpPr>
            <p:cNvPr id="122890" name="Rectangle 14">
              <a:extLst>
                <a:ext uri="{FF2B5EF4-FFF2-40B4-BE49-F238E27FC236}">
                  <a16:creationId xmlns:a16="http://schemas.microsoft.com/office/drawing/2014/main" id="{17E45E07-7E26-4C2E-B032-F4F64B189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7" y="3667"/>
              <a:ext cx="1463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49100"/>
                </a:buClr>
              </a:pPr>
              <a:r>
                <a:rPr lang="ru-RU" altLang="nl-BE" dirty="0"/>
                <a:t>Потовые железы</a:t>
              </a:r>
              <a:endParaRPr lang="en-US" altLang="nl-BE" dirty="0"/>
            </a:p>
          </p:txBody>
        </p:sp>
        <p:sp>
          <p:nvSpPr>
            <p:cNvPr id="122891" name="Rectangle 15">
              <a:extLst>
                <a:ext uri="{FF2B5EF4-FFF2-40B4-BE49-F238E27FC236}">
                  <a16:creationId xmlns:a16="http://schemas.microsoft.com/office/drawing/2014/main" id="{95A30FE4-2345-4973-AA68-90CC6BAF3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" y="3338"/>
              <a:ext cx="151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49100"/>
                </a:buClr>
              </a:pPr>
              <a:r>
                <a:rPr lang="ru-RU" altLang="nl-BE" dirty="0"/>
                <a:t>Жировая железа</a:t>
              </a:r>
              <a:endParaRPr lang="en-US" altLang="nl-BE" dirty="0"/>
            </a:p>
          </p:txBody>
        </p:sp>
        <p:sp>
          <p:nvSpPr>
            <p:cNvPr id="49" name="Line 16">
              <a:extLst>
                <a:ext uri="{FF2B5EF4-FFF2-40B4-BE49-F238E27FC236}">
                  <a16:creationId xmlns:a16="http://schemas.microsoft.com/office/drawing/2014/main" id="{5AF553B9-5D42-4316-8A91-82E2AC00A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8" y="3115"/>
              <a:ext cx="248" cy="640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Line 17">
              <a:extLst>
                <a:ext uri="{FF2B5EF4-FFF2-40B4-BE49-F238E27FC236}">
                  <a16:creationId xmlns:a16="http://schemas.microsoft.com/office/drawing/2014/main" id="{7EF28C5D-4F01-4435-B037-B1C7F4CCC1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6" y="2306"/>
              <a:ext cx="512" cy="100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Line 18">
              <a:extLst>
                <a:ext uri="{FF2B5EF4-FFF2-40B4-BE49-F238E27FC236}">
                  <a16:creationId xmlns:a16="http://schemas.microsoft.com/office/drawing/2014/main" id="{84EECC91-B61E-419E-9D0A-DBAFE9FA59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7" y="2706"/>
              <a:ext cx="473" cy="935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AutoShape 19">
              <a:extLst>
                <a:ext uri="{FF2B5EF4-FFF2-40B4-BE49-F238E27FC236}">
                  <a16:creationId xmlns:a16="http://schemas.microsoft.com/office/drawing/2014/main" id="{B0CCA6F5-6892-4A8E-8C08-32A4C4852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" y="2448"/>
              <a:ext cx="193" cy="419"/>
            </a:xfrm>
            <a:prstGeom prst="leftBrace">
              <a:avLst>
                <a:gd name="adj1" fmla="val 18092"/>
                <a:gd name="adj2" fmla="val 51824"/>
              </a:avLst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96" name="Text Box 20">
              <a:extLst>
                <a:ext uri="{FF2B5EF4-FFF2-40B4-BE49-F238E27FC236}">
                  <a16:creationId xmlns:a16="http://schemas.microsoft.com/office/drawing/2014/main" id="{1AE9E7BD-6E68-40A3-A1F0-84D1EBB64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" y="2591"/>
              <a:ext cx="878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49100"/>
                </a:buClr>
              </a:pPr>
              <a:r>
                <a:rPr lang="de-DE" altLang="nl-BE" dirty="0"/>
                <a:t> </a:t>
              </a:r>
              <a:r>
                <a:rPr lang="ru-RU" altLang="nl-BE" sz="1200" b="1" dirty="0"/>
                <a:t>Гиподерма</a:t>
              </a:r>
              <a:endParaRPr lang="de-DE" altLang="nl-BE" sz="1200" b="1" dirty="0"/>
            </a:p>
          </p:txBody>
        </p:sp>
        <p:sp>
          <p:nvSpPr>
            <p:cNvPr id="54" name="AutoShape 21">
              <a:extLst>
                <a:ext uri="{FF2B5EF4-FFF2-40B4-BE49-F238E27FC236}">
                  <a16:creationId xmlns:a16="http://schemas.microsoft.com/office/drawing/2014/main" id="{ECE3E9D8-1624-4496-B1CC-E60D4350B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86"/>
              <a:ext cx="193" cy="227"/>
            </a:xfrm>
            <a:prstGeom prst="leftBrace">
              <a:avLst>
                <a:gd name="adj1" fmla="val 9801"/>
                <a:gd name="adj2" fmla="val 51824"/>
              </a:avLst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898" name="Text Box 22">
              <a:extLst>
                <a:ext uri="{FF2B5EF4-FFF2-40B4-BE49-F238E27FC236}">
                  <a16:creationId xmlns:a16="http://schemas.microsoft.com/office/drawing/2014/main" id="{0CB76AE3-DA0C-4C88-80F2-E91D71B44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" y="2930"/>
              <a:ext cx="676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>
                  <a:srgbClr val="F49100"/>
                </a:buClr>
              </a:pPr>
              <a:r>
                <a:rPr lang="de-DE" altLang="nl-BE" dirty="0"/>
                <a:t> </a:t>
              </a:r>
              <a:r>
                <a:rPr lang="ru-RU" altLang="nl-BE" sz="1200" b="1" dirty="0"/>
                <a:t>Мышцы</a:t>
              </a:r>
              <a:endParaRPr lang="de-DE" altLang="nl-BE" sz="1200" b="1" dirty="0"/>
            </a:p>
          </p:txBody>
        </p:sp>
      </p:grpSp>
    </p:spTree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2">
            <a:extLst>
              <a:ext uri="{FF2B5EF4-FFF2-40B4-BE49-F238E27FC236}">
                <a16:creationId xmlns:a16="http://schemas.microsoft.com/office/drawing/2014/main" id="{F0B7C88A-5136-4186-99FA-B4003CD228D7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0" y="0"/>
            <a:ext cx="7920038" cy="10795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a typeface="+mj-ea"/>
                <a:cs typeface="+mj-cs"/>
              </a:rPr>
              <a:t>Технология проникновения</a:t>
            </a:r>
            <a:br>
              <a:rPr lang="en-US" sz="3200" b="1" kern="0" dirty="0">
                <a:solidFill>
                  <a:srgbClr val="339933"/>
                </a:solidFill>
                <a:ea typeface="+mj-ea"/>
                <a:cs typeface="+mj-cs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Патч-эффект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7494" name="Picture 86" descr="http://img.webmd.boots.com/dtmcms/live/webmd_uk/consumer_assets/site_images/articles/health_tools/weight_gain_shockers_slideshow/phototake_rm_photo_of_nicotine_patch.jpg">
            <a:extLst>
              <a:ext uri="{FF2B5EF4-FFF2-40B4-BE49-F238E27FC236}">
                <a16:creationId xmlns:a16="http://schemas.microsoft.com/office/drawing/2014/main" id="{9C6393EF-C4BB-45E8-80CD-2EA1A425A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211" y="3545901"/>
            <a:ext cx="1928914" cy="1310723"/>
          </a:xfrm>
          <a:prstGeom prst="rect">
            <a:avLst/>
          </a:prstGeom>
          <a:noFill/>
          <a:ln>
            <a:solidFill>
              <a:srgbClr val="CC0099"/>
            </a:solidFill>
          </a:ln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126980" name="Picture 2" descr="O:\Pictures\Body\Arm.gif">
            <a:extLst>
              <a:ext uri="{FF2B5EF4-FFF2-40B4-BE49-F238E27FC236}">
                <a16:creationId xmlns:a16="http://schemas.microsoft.com/office/drawing/2014/main" id="{3BE972A4-754E-4F88-AC72-2C85A7063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2835">
            <a:off x="2917825" y="1303338"/>
            <a:ext cx="36099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Text Box 118">
            <a:extLst>
              <a:ext uri="{FF2B5EF4-FFF2-40B4-BE49-F238E27FC236}">
                <a16:creationId xmlns:a16="http://schemas.microsoft.com/office/drawing/2014/main" id="{E4590AD2-113F-42BE-AC4B-73823FB7E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1960563"/>
            <a:ext cx="181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nl-BE" sz="1800" dirty="0" err="1"/>
              <a:t>Окклюзиный</a:t>
            </a:r>
            <a:endParaRPr lang="en-GB" altLang="nl-BE" sz="1800" dirty="0"/>
          </a:p>
        </p:txBody>
      </p:sp>
      <p:sp>
        <p:nvSpPr>
          <p:cNvPr id="126982" name="Text Box 120">
            <a:extLst>
              <a:ext uri="{FF2B5EF4-FFF2-40B4-BE49-F238E27FC236}">
                <a16:creationId xmlns:a16="http://schemas.microsoft.com/office/drawing/2014/main" id="{1BD6EE3D-CA87-450A-9B72-16B9AB0CC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2049463"/>
            <a:ext cx="1816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nl-BE" sz="1800" dirty="0"/>
              <a:t>Патч</a:t>
            </a:r>
            <a:endParaRPr lang="en-GB" altLang="nl-BE" sz="1800" dirty="0"/>
          </a:p>
        </p:txBody>
      </p:sp>
      <p:grpSp>
        <p:nvGrpSpPr>
          <p:cNvPr id="126983" name="Group 130">
            <a:extLst>
              <a:ext uri="{FF2B5EF4-FFF2-40B4-BE49-F238E27FC236}">
                <a16:creationId xmlns:a16="http://schemas.microsoft.com/office/drawing/2014/main" id="{28B155EC-EDC2-430A-B217-73905D5C0084}"/>
              </a:ext>
            </a:extLst>
          </p:cNvPr>
          <p:cNvGrpSpPr>
            <a:grpSpLocks/>
          </p:cNvGrpSpPr>
          <p:nvPr/>
        </p:nvGrpSpPr>
        <p:grpSpPr bwMode="auto">
          <a:xfrm>
            <a:off x="2746375" y="1952625"/>
            <a:ext cx="4238625" cy="731838"/>
            <a:chOff x="2040" y="3379"/>
            <a:chExt cx="2670" cy="461"/>
          </a:xfrm>
        </p:grpSpPr>
        <p:sp>
          <p:nvSpPr>
            <p:cNvPr id="126985" name="Text Box 89">
              <a:extLst>
                <a:ext uri="{FF2B5EF4-FFF2-40B4-BE49-F238E27FC236}">
                  <a16:creationId xmlns:a16="http://schemas.microsoft.com/office/drawing/2014/main" id="{1162B11F-FC65-4242-83B7-5C67AAB46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3453"/>
              <a:ext cx="5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nl-BE" sz="1400" dirty="0">
                  <a:solidFill>
                    <a:schemeClr val="bg2"/>
                  </a:solidFill>
                </a:rPr>
                <a:t> </a:t>
              </a:r>
              <a:r>
                <a:rPr lang="ru-RU" altLang="nl-BE" sz="1400" dirty="0">
                  <a:solidFill>
                    <a:schemeClr val="bg2"/>
                  </a:solidFill>
                </a:rPr>
                <a:t>Кожа</a:t>
              </a:r>
              <a:r>
                <a:rPr lang="en-GB" altLang="nl-BE" sz="1400" dirty="0">
                  <a:solidFill>
                    <a:schemeClr val="bg2"/>
                  </a:solidFill>
                </a:rPr>
                <a:t> </a:t>
              </a:r>
            </a:p>
          </p:txBody>
        </p:sp>
        <p:grpSp>
          <p:nvGrpSpPr>
            <p:cNvPr id="126986" name="Group 129">
              <a:extLst>
                <a:ext uri="{FF2B5EF4-FFF2-40B4-BE49-F238E27FC236}">
                  <a16:creationId xmlns:a16="http://schemas.microsoft.com/office/drawing/2014/main" id="{982238B9-1D49-43D3-9CDE-072BE6B3A1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0" y="3379"/>
              <a:ext cx="1896" cy="461"/>
              <a:chOff x="2040" y="3379"/>
              <a:chExt cx="1896" cy="461"/>
            </a:xfrm>
          </p:grpSpPr>
          <p:cxnSp>
            <p:nvCxnSpPr>
              <p:cNvPr id="126987" name="AutoShape 87">
                <a:extLst>
                  <a:ext uri="{FF2B5EF4-FFF2-40B4-BE49-F238E27FC236}">
                    <a16:creationId xmlns:a16="http://schemas.microsoft.com/office/drawing/2014/main" id="{94E51F13-009B-41F0-B390-7D59AA04D02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648" y="3840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26988" name="Group 97">
                <a:extLst>
                  <a:ext uri="{FF2B5EF4-FFF2-40B4-BE49-F238E27FC236}">
                    <a16:creationId xmlns:a16="http://schemas.microsoft.com/office/drawing/2014/main" id="{07D7E7E2-3174-4616-9E8B-2DAA1559D1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4" y="3408"/>
                <a:ext cx="1865" cy="217"/>
                <a:chOff x="2070" y="3144"/>
                <a:chExt cx="1865" cy="217"/>
              </a:xfrm>
            </p:grpSpPr>
            <p:sp>
              <p:nvSpPr>
                <p:cNvPr id="126992" name="Oval 98">
                  <a:extLst>
                    <a:ext uri="{FF2B5EF4-FFF2-40B4-BE49-F238E27FC236}">
                      <a16:creationId xmlns:a16="http://schemas.microsoft.com/office/drawing/2014/main" id="{659C6C66-FA0D-4ABC-A924-42D1DE23671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82" y="3152"/>
                  <a:ext cx="113" cy="113"/>
                </a:xfrm>
                <a:prstGeom prst="ellipse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nl-BE" sz="800">
                    <a:solidFill>
                      <a:srgbClr val="0099FF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26993" name="Oval 99">
                  <a:extLst>
                    <a:ext uri="{FF2B5EF4-FFF2-40B4-BE49-F238E27FC236}">
                      <a16:creationId xmlns:a16="http://schemas.microsoft.com/office/drawing/2014/main" id="{7CAA632D-FE8C-4D55-9DEB-8630D70B4A5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70" y="3160"/>
                  <a:ext cx="113" cy="113"/>
                </a:xfrm>
                <a:prstGeom prst="ellipse">
                  <a:avLst/>
                </a:prstGeom>
                <a:solidFill>
                  <a:srgbClr val="FFFF00"/>
                </a:solidFill>
                <a:ln w="9525" algn="ctr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nl-BE" sz="800">
                    <a:solidFill>
                      <a:srgbClr val="0099FF"/>
                    </a:solidFill>
                    <a:latin typeface="Verdana" panose="020B0604030504040204" pitchFamily="34" charset="0"/>
                  </a:endParaRPr>
                </a:p>
              </p:txBody>
            </p:sp>
            <p:grpSp>
              <p:nvGrpSpPr>
                <p:cNvPr id="126994" name="Group 100">
                  <a:extLst>
                    <a:ext uri="{FF2B5EF4-FFF2-40B4-BE49-F238E27FC236}">
                      <a16:creationId xmlns:a16="http://schemas.microsoft.com/office/drawing/2014/main" id="{B182257D-9A30-4D4C-8E7C-B184BF0259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02" y="3144"/>
                  <a:ext cx="1633" cy="217"/>
                  <a:chOff x="2406" y="3144"/>
                  <a:chExt cx="1633" cy="217"/>
                </a:xfrm>
              </p:grpSpPr>
              <p:sp>
                <p:nvSpPr>
                  <p:cNvPr id="126995" name="Oval 101">
                    <a:extLst>
                      <a:ext uri="{FF2B5EF4-FFF2-40B4-BE49-F238E27FC236}">
                        <a16:creationId xmlns:a16="http://schemas.microsoft.com/office/drawing/2014/main" id="{A5A9FBDD-F0DA-4EA7-A437-18F2E914232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26" y="315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6996" name="Oval 102">
                    <a:extLst>
                      <a:ext uri="{FF2B5EF4-FFF2-40B4-BE49-F238E27FC236}">
                        <a16:creationId xmlns:a16="http://schemas.microsoft.com/office/drawing/2014/main" id="{B41D5582-A097-4415-A6A4-29245DA8DC7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6" y="315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6997" name="Oval 103">
                    <a:extLst>
                      <a:ext uri="{FF2B5EF4-FFF2-40B4-BE49-F238E27FC236}">
                        <a16:creationId xmlns:a16="http://schemas.microsoft.com/office/drawing/2014/main" id="{3B0ADE7F-5ECB-4D91-9F3C-5D4FDF1F63F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82" y="321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6998" name="Oval 104">
                    <a:extLst>
                      <a:ext uri="{FF2B5EF4-FFF2-40B4-BE49-F238E27FC236}">
                        <a16:creationId xmlns:a16="http://schemas.microsoft.com/office/drawing/2014/main" id="{B408E211-F092-4E6A-AB3A-1BD7279A5F6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70" y="319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6999" name="Oval 105">
                    <a:extLst>
                      <a:ext uri="{FF2B5EF4-FFF2-40B4-BE49-F238E27FC236}">
                        <a16:creationId xmlns:a16="http://schemas.microsoft.com/office/drawing/2014/main" id="{232DF21B-D8E5-44EB-ADB2-7A7D56509E9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50" y="3176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0" name="Oval 106">
                    <a:extLst>
                      <a:ext uri="{FF2B5EF4-FFF2-40B4-BE49-F238E27FC236}">
                        <a16:creationId xmlns:a16="http://schemas.microsoft.com/office/drawing/2014/main" id="{A88A8480-4DA5-42A8-AE15-563C2F3E8BC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30" y="3156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1" name="Oval 107">
                    <a:extLst>
                      <a:ext uri="{FF2B5EF4-FFF2-40B4-BE49-F238E27FC236}">
                        <a16:creationId xmlns:a16="http://schemas.microsoft.com/office/drawing/2014/main" id="{9F49E9DB-9B64-4C69-B231-4133467A99F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0" y="323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2" name="Oval 108">
                    <a:extLst>
                      <a:ext uri="{FF2B5EF4-FFF2-40B4-BE49-F238E27FC236}">
                        <a16:creationId xmlns:a16="http://schemas.microsoft.com/office/drawing/2014/main" id="{EE9DE1D1-46F6-482E-987B-99DA8E95962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0" y="3248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3" name="Oval 109">
                    <a:extLst>
                      <a:ext uri="{FF2B5EF4-FFF2-40B4-BE49-F238E27FC236}">
                        <a16:creationId xmlns:a16="http://schemas.microsoft.com/office/drawing/2014/main" id="{BFDA0E6E-B357-47E5-BDBE-BE1DEE9C03E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14" y="3236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4" name="Oval 110">
                    <a:extLst>
                      <a:ext uri="{FF2B5EF4-FFF2-40B4-BE49-F238E27FC236}">
                        <a16:creationId xmlns:a16="http://schemas.microsoft.com/office/drawing/2014/main" id="{E452E9EF-E39E-4282-B338-D9D484B3BBF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4" y="3220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5" name="Oval 111">
                    <a:extLst>
                      <a:ext uri="{FF2B5EF4-FFF2-40B4-BE49-F238E27FC236}">
                        <a16:creationId xmlns:a16="http://schemas.microsoft.com/office/drawing/2014/main" id="{B11C1A0F-B9A0-465D-A6D5-E13FA49FB3D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26" y="3144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6" name="Oval 112">
                    <a:extLst>
                      <a:ext uri="{FF2B5EF4-FFF2-40B4-BE49-F238E27FC236}">
                        <a16:creationId xmlns:a16="http://schemas.microsoft.com/office/drawing/2014/main" id="{AB1630A8-CDD6-463B-A130-2C37CC0EA1F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6" y="3148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7" name="Oval 113">
                    <a:extLst>
                      <a:ext uri="{FF2B5EF4-FFF2-40B4-BE49-F238E27FC236}">
                        <a16:creationId xmlns:a16="http://schemas.microsoft.com/office/drawing/2014/main" id="{E3D3D99F-841F-4EE0-B935-D9CBC221CA9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86" y="3164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27008" name="Oval 114">
                    <a:extLst>
                      <a:ext uri="{FF2B5EF4-FFF2-40B4-BE49-F238E27FC236}">
                        <a16:creationId xmlns:a16="http://schemas.microsoft.com/office/drawing/2014/main" id="{DCEF9B13-2AC5-4911-B8D6-92BEB8C1AC7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66" y="3200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</p:grpSp>
          </p:grpSp>
          <p:grpSp>
            <p:nvGrpSpPr>
              <p:cNvPr id="126989" name="Group 125">
                <a:extLst>
                  <a:ext uri="{FF2B5EF4-FFF2-40B4-BE49-F238E27FC236}">
                    <a16:creationId xmlns:a16="http://schemas.microsoft.com/office/drawing/2014/main" id="{64463808-BF8C-4328-8093-C5170EDC87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0" y="3379"/>
                <a:ext cx="1896" cy="180"/>
                <a:chOff x="2040" y="3379"/>
                <a:chExt cx="1896" cy="180"/>
              </a:xfrm>
            </p:grpSpPr>
            <p:sp>
              <p:nvSpPr>
                <p:cNvPr id="126990" name="Line 121">
                  <a:extLst>
                    <a:ext uri="{FF2B5EF4-FFF2-40B4-BE49-F238E27FC236}">
                      <a16:creationId xmlns:a16="http://schemas.microsoft.com/office/drawing/2014/main" id="{D977699F-95A0-49FC-8056-06212FCE66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40" y="3399"/>
                  <a:ext cx="3" cy="16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1" name="Line 122">
                  <a:extLst>
                    <a:ext uri="{FF2B5EF4-FFF2-40B4-BE49-F238E27FC236}">
                      <a16:creationId xmlns:a16="http://schemas.microsoft.com/office/drawing/2014/main" id="{74159617-0035-4E02-81FF-D552DD5469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33" y="3379"/>
                  <a:ext cx="3" cy="160"/>
                </a:xfrm>
                <a:prstGeom prst="line">
                  <a:avLst/>
                </a:prstGeom>
                <a:noFill/>
                <a:ln w="254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1" name="Freeform 70">
            <a:extLst>
              <a:ext uri="{FF2B5EF4-FFF2-40B4-BE49-F238E27FC236}">
                <a16:creationId xmlns:a16="http://schemas.microsoft.com/office/drawing/2014/main" id="{1F013F9A-852C-492C-B7C9-9BD80B036CE7}"/>
              </a:ext>
            </a:extLst>
          </p:cNvPr>
          <p:cNvSpPr/>
          <p:nvPr/>
        </p:nvSpPr>
        <p:spPr bwMode="auto">
          <a:xfrm>
            <a:off x="2751138" y="1962150"/>
            <a:ext cx="3025775" cy="185738"/>
          </a:xfrm>
          <a:custGeom>
            <a:avLst/>
            <a:gdLst>
              <a:gd name="connsiteX0" fmla="*/ 0 w 2946400"/>
              <a:gd name="connsiteY0" fmla="*/ 38100 h 185140"/>
              <a:gd name="connsiteX1" fmla="*/ 825500 w 2946400"/>
              <a:gd name="connsiteY1" fmla="*/ 50800 h 185140"/>
              <a:gd name="connsiteX2" fmla="*/ 1098550 w 2946400"/>
              <a:gd name="connsiteY2" fmla="*/ 95250 h 185140"/>
              <a:gd name="connsiteX3" fmla="*/ 1924050 w 2946400"/>
              <a:gd name="connsiteY3" fmla="*/ 184150 h 185140"/>
              <a:gd name="connsiteX4" fmla="*/ 2540000 w 2946400"/>
              <a:gd name="connsiteY4" fmla="*/ 31750 h 185140"/>
              <a:gd name="connsiteX5" fmla="*/ 2946400 w 2946400"/>
              <a:gd name="connsiteY5" fmla="*/ 0 h 18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6400" h="185140">
                <a:moveTo>
                  <a:pt x="0" y="38100"/>
                </a:moveTo>
                <a:cubicBezTo>
                  <a:pt x="321204" y="39687"/>
                  <a:pt x="642408" y="41275"/>
                  <a:pt x="825500" y="50800"/>
                </a:cubicBezTo>
                <a:cubicBezTo>
                  <a:pt x="1008592" y="60325"/>
                  <a:pt x="915458" y="73025"/>
                  <a:pt x="1098550" y="95250"/>
                </a:cubicBezTo>
                <a:cubicBezTo>
                  <a:pt x="1281642" y="117475"/>
                  <a:pt x="1683808" y="194733"/>
                  <a:pt x="1924050" y="184150"/>
                </a:cubicBezTo>
                <a:cubicBezTo>
                  <a:pt x="2164292" y="173567"/>
                  <a:pt x="2369608" y="62442"/>
                  <a:pt x="2540000" y="31750"/>
                </a:cubicBezTo>
                <a:cubicBezTo>
                  <a:pt x="2710392" y="1058"/>
                  <a:pt x="2888192" y="1058"/>
                  <a:pt x="2946400" y="0"/>
                </a:cubicBezTo>
              </a:path>
            </a:pathLst>
          </a:cu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8000" tIns="10800" rIns="18000" bIns="10800"/>
          <a:lstStyle/>
          <a:p>
            <a:pPr marL="1828800" defTabSz="211138">
              <a:spcBef>
                <a:spcPct val="50000"/>
              </a:spcBef>
              <a:buClr>
                <a:srgbClr val="F49100"/>
              </a:buClr>
              <a:defRPr/>
            </a:pPr>
            <a:endParaRPr lang="nl-B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BB9D3B3-C7A8-4453-9346-C7BE66067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929063"/>
            <a:ext cx="3384550" cy="363537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0D002FC0-7D6C-483A-96AE-D9188324F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2636838"/>
            <a:ext cx="7381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49100"/>
              </a:buClr>
            </a:pPr>
            <a:r>
              <a:rPr lang="ru-RU" altLang="nl-BE" sz="1200" dirty="0"/>
              <a:t>Кожа</a:t>
            </a:r>
            <a:r>
              <a:rPr lang="en-GB" altLang="nl-BE" sz="1200" dirty="0"/>
              <a:t> 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89745271-A4F3-4337-A775-6DA4DE82BA3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873250"/>
            <a:ext cx="3384550" cy="598488"/>
            <a:chOff x="113" y="1180"/>
            <a:chExt cx="2132" cy="377"/>
          </a:xfrm>
        </p:grpSpPr>
        <p:sp>
          <p:nvSpPr>
            <p:cNvPr id="13534" name="Rectangle 8">
              <a:extLst>
                <a:ext uri="{FF2B5EF4-FFF2-40B4-BE49-F238E27FC236}">
                  <a16:creationId xmlns:a16="http://schemas.microsoft.com/office/drawing/2014/main" id="{C54687C4-729F-4DDA-B05D-6FE248482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1180"/>
              <a:ext cx="2132" cy="377"/>
            </a:xfrm>
            <a:prstGeom prst="rect">
              <a:avLst/>
            </a:prstGeom>
            <a:solidFill>
              <a:srgbClr val="99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5" name="Oval 9">
              <a:extLst>
                <a:ext uri="{FF2B5EF4-FFF2-40B4-BE49-F238E27FC236}">
                  <a16:creationId xmlns:a16="http://schemas.microsoft.com/office/drawing/2014/main" id="{DE400C55-C41F-43C1-A83E-2C038503E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" y="1389"/>
              <a:ext cx="100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6" name="Oval 10">
              <a:extLst>
                <a:ext uri="{FF2B5EF4-FFF2-40B4-BE49-F238E27FC236}">
                  <a16:creationId xmlns:a16="http://schemas.microsoft.com/office/drawing/2014/main" id="{0382EFDE-8DEE-4E64-B7E0-4F0579798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" y="1207"/>
              <a:ext cx="101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7" name="Oval 11">
              <a:extLst>
                <a:ext uri="{FF2B5EF4-FFF2-40B4-BE49-F238E27FC236}">
                  <a16:creationId xmlns:a16="http://schemas.microsoft.com/office/drawing/2014/main" id="{200DC50A-DFF4-42D1-902A-037A8FB5D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1415"/>
              <a:ext cx="101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8" name="Oval 12">
              <a:extLst>
                <a:ext uri="{FF2B5EF4-FFF2-40B4-BE49-F238E27FC236}">
                  <a16:creationId xmlns:a16="http://schemas.microsoft.com/office/drawing/2014/main" id="{25994611-A668-4EB2-B64E-83C5FD553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1207"/>
              <a:ext cx="100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9" name="Oval 13">
              <a:extLst>
                <a:ext uri="{FF2B5EF4-FFF2-40B4-BE49-F238E27FC236}">
                  <a16:creationId xmlns:a16="http://schemas.microsoft.com/office/drawing/2014/main" id="{9E87DE3E-2BD2-4B17-BEB1-1ABF7E883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365"/>
              <a:ext cx="100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40" name="Oval 14">
              <a:extLst>
                <a:ext uri="{FF2B5EF4-FFF2-40B4-BE49-F238E27FC236}">
                  <a16:creationId xmlns:a16="http://schemas.microsoft.com/office/drawing/2014/main" id="{686CA69C-F162-4C0C-944D-11D9797CD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1207"/>
              <a:ext cx="101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41" name="Oval 15">
              <a:extLst>
                <a:ext uri="{FF2B5EF4-FFF2-40B4-BE49-F238E27FC236}">
                  <a16:creationId xmlns:a16="http://schemas.microsoft.com/office/drawing/2014/main" id="{C460DA3E-31DA-4A7E-AE7F-1D72009AD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1389"/>
              <a:ext cx="101" cy="10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42" name="Oval 16">
              <a:extLst>
                <a:ext uri="{FF2B5EF4-FFF2-40B4-BE49-F238E27FC236}">
                  <a16:creationId xmlns:a16="http://schemas.microsoft.com/office/drawing/2014/main" id="{EF534A67-8806-4632-9482-759B535F0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1232"/>
              <a:ext cx="101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43" name="Oval 17">
              <a:extLst>
                <a:ext uri="{FF2B5EF4-FFF2-40B4-BE49-F238E27FC236}">
                  <a16:creationId xmlns:a16="http://schemas.microsoft.com/office/drawing/2014/main" id="{A3BF78EB-6870-44CE-A546-872F58A4B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" y="1358"/>
              <a:ext cx="100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44" name="Oval 18">
              <a:extLst>
                <a:ext uri="{FF2B5EF4-FFF2-40B4-BE49-F238E27FC236}">
                  <a16:creationId xmlns:a16="http://schemas.microsoft.com/office/drawing/2014/main" id="{41BE0809-6212-496C-B279-243078447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207"/>
              <a:ext cx="100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45" name="Oval 19">
              <a:extLst>
                <a:ext uri="{FF2B5EF4-FFF2-40B4-BE49-F238E27FC236}">
                  <a16:creationId xmlns:a16="http://schemas.microsoft.com/office/drawing/2014/main" id="{163C1A1C-F466-40F1-8C03-E9D5FE324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1418"/>
              <a:ext cx="100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46" name="Oval 20">
              <a:extLst>
                <a:ext uri="{FF2B5EF4-FFF2-40B4-BE49-F238E27FC236}">
                  <a16:creationId xmlns:a16="http://schemas.microsoft.com/office/drawing/2014/main" id="{3C726506-5B70-43CC-B1B9-CF11E39F4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" y="1410"/>
              <a:ext cx="100" cy="1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357" name="Rectangle 21">
            <a:extLst>
              <a:ext uri="{FF2B5EF4-FFF2-40B4-BE49-F238E27FC236}">
                <a16:creationId xmlns:a16="http://schemas.microsoft.com/office/drawing/2014/main" id="{F282FE56-D5B2-413B-9B40-36907A10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734050"/>
            <a:ext cx="3384550" cy="363538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59" name="Picture 23">
            <a:extLst>
              <a:ext uri="{FF2B5EF4-FFF2-40B4-BE49-F238E27FC236}">
                <a16:creationId xmlns:a16="http://schemas.microsoft.com/office/drawing/2014/main" id="{6A20C277-01DF-4667-90C9-947EFBE9A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4" t="47601" r="42601" b="48141"/>
          <a:stretch>
            <a:fillRect/>
          </a:stretch>
        </p:blipFill>
        <p:spPr bwMode="auto">
          <a:xfrm>
            <a:off x="179388" y="6092825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0" name="Oval 24">
            <a:extLst>
              <a:ext uri="{FF2B5EF4-FFF2-40B4-BE49-F238E27FC236}">
                <a16:creationId xmlns:a16="http://schemas.microsoft.com/office/drawing/2014/main" id="{D1C2B928-7F37-44F7-BE42-ABD081F0C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9261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1" name="Oval 25">
            <a:extLst>
              <a:ext uri="{FF2B5EF4-FFF2-40B4-BE49-F238E27FC236}">
                <a16:creationId xmlns:a16="http://schemas.microsoft.com/office/drawing/2014/main" id="{A01F9F1A-0616-4589-8364-7C55E18EC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5926138"/>
            <a:ext cx="160337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2" name="Oval 26">
            <a:extLst>
              <a:ext uri="{FF2B5EF4-FFF2-40B4-BE49-F238E27FC236}">
                <a16:creationId xmlns:a16="http://schemas.microsoft.com/office/drawing/2014/main" id="{8FD32818-49F8-40F0-9BE7-5A931F126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5926138"/>
            <a:ext cx="160338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3" name="Oval 27">
            <a:extLst>
              <a:ext uri="{FF2B5EF4-FFF2-40B4-BE49-F238E27FC236}">
                <a16:creationId xmlns:a16="http://schemas.microsoft.com/office/drawing/2014/main" id="{79F54B7C-5DAA-4EF8-B50E-F1DF201E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9261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4" name="Oval 28">
            <a:extLst>
              <a:ext uri="{FF2B5EF4-FFF2-40B4-BE49-F238E27FC236}">
                <a16:creationId xmlns:a16="http://schemas.microsoft.com/office/drawing/2014/main" id="{B0ECE934-238F-4ACE-9975-E9F16CDB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9261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5" name="Oval 29">
            <a:extLst>
              <a:ext uri="{FF2B5EF4-FFF2-40B4-BE49-F238E27FC236}">
                <a16:creationId xmlns:a16="http://schemas.microsoft.com/office/drawing/2014/main" id="{6D42318B-DB91-4FED-B9C0-505413BBD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926138"/>
            <a:ext cx="160338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6" name="Oval 30">
            <a:extLst>
              <a:ext uri="{FF2B5EF4-FFF2-40B4-BE49-F238E27FC236}">
                <a16:creationId xmlns:a16="http://schemas.microsoft.com/office/drawing/2014/main" id="{421D1F61-F03D-4232-B0CA-0185F3584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59261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7" name="Oval 31">
            <a:extLst>
              <a:ext uri="{FF2B5EF4-FFF2-40B4-BE49-F238E27FC236}">
                <a16:creationId xmlns:a16="http://schemas.microsoft.com/office/drawing/2014/main" id="{C14E9747-E3FB-49EB-8AE5-CAE287651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9261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8" name="Oval 32">
            <a:extLst>
              <a:ext uri="{FF2B5EF4-FFF2-40B4-BE49-F238E27FC236}">
                <a16:creationId xmlns:a16="http://schemas.microsoft.com/office/drawing/2014/main" id="{988AB099-BCE0-45EB-AA0D-0C4B2D760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927725"/>
            <a:ext cx="160338" cy="1651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69" name="Oval 33">
            <a:extLst>
              <a:ext uri="{FF2B5EF4-FFF2-40B4-BE49-F238E27FC236}">
                <a16:creationId xmlns:a16="http://schemas.microsoft.com/office/drawing/2014/main" id="{6B1EE144-0B89-4215-A7FF-AB568CD9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9261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0" name="Oval 34">
            <a:extLst>
              <a:ext uri="{FF2B5EF4-FFF2-40B4-BE49-F238E27FC236}">
                <a16:creationId xmlns:a16="http://schemas.microsoft.com/office/drawing/2014/main" id="{DB1F9889-775D-43FF-826A-BF90B3BF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9261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1" name="Oval 35">
            <a:extLst>
              <a:ext uri="{FF2B5EF4-FFF2-40B4-BE49-F238E27FC236}">
                <a16:creationId xmlns:a16="http://schemas.microsoft.com/office/drawing/2014/main" id="{25C57511-C4D7-4EB9-AC11-ACE0F73A4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59261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2" name="Freeform 36">
            <a:extLst>
              <a:ext uri="{FF2B5EF4-FFF2-40B4-BE49-F238E27FC236}">
                <a16:creationId xmlns:a16="http://schemas.microsoft.com/office/drawing/2014/main" id="{03F1E05B-84B6-4833-AFBF-EB58DBB281BE}"/>
              </a:ext>
            </a:extLst>
          </p:cNvPr>
          <p:cNvSpPr>
            <a:spLocks/>
          </p:cNvSpPr>
          <p:nvPr/>
        </p:nvSpPr>
        <p:spPr bwMode="auto">
          <a:xfrm>
            <a:off x="2987675" y="5300663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3" name="Freeform 37">
            <a:extLst>
              <a:ext uri="{FF2B5EF4-FFF2-40B4-BE49-F238E27FC236}">
                <a16:creationId xmlns:a16="http://schemas.microsoft.com/office/drawing/2014/main" id="{46CB9ADA-31BC-45B6-8066-BAA03375D984}"/>
              </a:ext>
            </a:extLst>
          </p:cNvPr>
          <p:cNvSpPr>
            <a:spLocks/>
          </p:cNvSpPr>
          <p:nvPr/>
        </p:nvSpPr>
        <p:spPr bwMode="auto">
          <a:xfrm>
            <a:off x="468313" y="5300663"/>
            <a:ext cx="249237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4" name="Freeform 38">
            <a:extLst>
              <a:ext uri="{FF2B5EF4-FFF2-40B4-BE49-F238E27FC236}">
                <a16:creationId xmlns:a16="http://schemas.microsoft.com/office/drawing/2014/main" id="{A6975972-BE91-4087-BDD9-9D86F244F4BD}"/>
              </a:ext>
            </a:extLst>
          </p:cNvPr>
          <p:cNvSpPr>
            <a:spLocks/>
          </p:cNvSpPr>
          <p:nvPr/>
        </p:nvSpPr>
        <p:spPr bwMode="auto">
          <a:xfrm>
            <a:off x="2555875" y="5300663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5" name="Freeform 39">
            <a:extLst>
              <a:ext uri="{FF2B5EF4-FFF2-40B4-BE49-F238E27FC236}">
                <a16:creationId xmlns:a16="http://schemas.microsoft.com/office/drawing/2014/main" id="{B2C9CC02-3B55-41F5-806B-800199DD6D91}"/>
              </a:ext>
            </a:extLst>
          </p:cNvPr>
          <p:cNvSpPr>
            <a:spLocks/>
          </p:cNvSpPr>
          <p:nvPr/>
        </p:nvSpPr>
        <p:spPr bwMode="auto">
          <a:xfrm>
            <a:off x="971550" y="5300663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6" name="AutoShape 40">
            <a:extLst>
              <a:ext uri="{FF2B5EF4-FFF2-40B4-BE49-F238E27FC236}">
                <a16:creationId xmlns:a16="http://schemas.microsoft.com/office/drawing/2014/main" id="{D842BCFD-4CD5-474F-9449-CE11B26394A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50469" y="3207544"/>
            <a:ext cx="498475" cy="296863"/>
          </a:xfrm>
          <a:prstGeom prst="rightArrow">
            <a:avLst>
              <a:gd name="adj1" fmla="val 50000"/>
              <a:gd name="adj2" fmla="val 41979"/>
            </a:avLst>
          </a:prstGeom>
          <a:solidFill>
            <a:srgbClr val="000080"/>
          </a:solidFill>
          <a:ln w="9525">
            <a:solidFill>
              <a:srgbClr val="0808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7" name="AutoShape 41">
            <a:extLst>
              <a:ext uri="{FF2B5EF4-FFF2-40B4-BE49-F238E27FC236}">
                <a16:creationId xmlns:a16="http://schemas.microsoft.com/office/drawing/2014/main" id="{1797808E-DE7C-48E7-8427-FFCF87723E2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50469" y="4969669"/>
            <a:ext cx="498475" cy="296863"/>
          </a:xfrm>
          <a:prstGeom prst="rightArrow">
            <a:avLst>
              <a:gd name="adj1" fmla="val 50000"/>
              <a:gd name="adj2" fmla="val 41979"/>
            </a:avLst>
          </a:prstGeom>
          <a:solidFill>
            <a:srgbClr val="000080"/>
          </a:solidFill>
          <a:ln w="9525">
            <a:solidFill>
              <a:srgbClr val="0808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8" name="Oval 42">
            <a:extLst>
              <a:ext uri="{FF2B5EF4-FFF2-40B4-BE49-F238E27FC236}">
                <a16:creationId xmlns:a16="http://schemas.microsoft.com/office/drawing/2014/main" id="{DAC0BF74-8C6B-44C4-B7E4-423ECA244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6021388"/>
            <a:ext cx="71437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79" name="Oval 43">
            <a:extLst>
              <a:ext uri="{FF2B5EF4-FFF2-40B4-BE49-F238E27FC236}">
                <a16:creationId xmlns:a16="http://schemas.microsoft.com/office/drawing/2014/main" id="{D7EA52FE-3425-4E78-B39B-B3537A955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6021388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0" name="Oval 44">
            <a:extLst>
              <a:ext uri="{FF2B5EF4-FFF2-40B4-BE49-F238E27FC236}">
                <a16:creationId xmlns:a16="http://schemas.microsoft.com/office/drawing/2014/main" id="{5D87216D-49E8-4307-97DD-520D7367D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6021388"/>
            <a:ext cx="71437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1" name="Oval 45">
            <a:extLst>
              <a:ext uri="{FF2B5EF4-FFF2-40B4-BE49-F238E27FC236}">
                <a16:creationId xmlns:a16="http://schemas.microsoft.com/office/drawing/2014/main" id="{FDD044DE-6EEB-4284-9F9F-0C46F3CBF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6021388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2" name="Oval 46">
            <a:extLst>
              <a:ext uri="{FF2B5EF4-FFF2-40B4-BE49-F238E27FC236}">
                <a16:creationId xmlns:a16="http://schemas.microsoft.com/office/drawing/2014/main" id="{22A417A6-54A3-49DB-AF59-66F71C03F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6021388"/>
            <a:ext cx="71437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3" name="Oval 47">
            <a:extLst>
              <a:ext uri="{FF2B5EF4-FFF2-40B4-BE49-F238E27FC236}">
                <a16:creationId xmlns:a16="http://schemas.microsoft.com/office/drawing/2014/main" id="{FEDFBB6F-0449-4A05-A064-9F7FF4338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021388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4" name="Oval 48">
            <a:extLst>
              <a:ext uri="{FF2B5EF4-FFF2-40B4-BE49-F238E27FC236}">
                <a16:creationId xmlns:a16="http://schemas.microsoft.com/office/drawing/2014/main" id="{E5055886-6C85-4AFE-91F8-9122E24EB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021388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5" name="Oval 49">
            <a:extLst>
              <a:ext uri="{FF2B5EF4-FFF2-40B4-BE49-F238E27FC236}">
                <a16:creationId xmlns:a16="http://schemas.microsoft.com/office/drawing/2014/main" id="{2D841EC4-5C5E-48F2-B8E2-6DD16F3DC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6021388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6" name="Oval 50">
            <a:extLst>
              <a:ext uri="{FF2B5EF4-FFF2-40B4-BE49-F238E27FC236}">
                <a16:creationId xmlns:a16="http://schemas.microsoft.com/office/drawing/2014/main" id="{756604CF-A289-49E6-B238-C18464105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021388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7" name="Oval 51">
            <a:extLst>
              <a:ext uri="{FF2B5EF4-FFF2-40B4-BE49-F238E27FC236}">
                <a16:creationId xmlns:a16="http://schemas.microsoft.com/office/drawing/2014/main" id="{AA6ABC20-9C67-46C0-85E9-CDF9701F6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6021388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8" name="Oval 52">
            <a:extLst>
              <a:ext uri="{FF2B5EF4-FFF2-40B4-BE49-F238E27FC236}">
                <a16:creationId xmlns:a16="http://schemas.microsoft.com/office/drawing/2014/main" id="{AD5074D1-27B8-4386-9934-AF370175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6021388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89" name="Text Box 53">
            <a:extLst>
              <a:ext uri="{FF2B5EF4-FFF2-40B4-BE49-F238E27FC236}">
                <a16:creationId xmlns:a16="http://schemas.microsoft.com/office/drawing/2014/main" id="{9427B429-7766-4706-BA0C-DD0BBC522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013" y="2120900"/>
            <a:ext cx="9001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F49100"/>
              </a:buClr>
            </a:pPr>
            <a:r>
              <a:rPr lang="ru-RU" altLang="nl-BE" sz="1200" dirty="0"/>
              <a:t>Эмульсия</a:t>
            </a:r>
            <a:endParaRPr lang="en-GB" altLang="nl-BE" sz="1200" dirty="0"/>
          </a:p>
        </p:txBody>
      </p:sp>
      <p:sp>
        <p:nvSpPr>
          <p:cNvPr id="14392" name="Text Box 56">
            <a:extLst>
              <a:ext uri="{FF2B5EF4-FFF2-40B4-BE49-F238E27FC236}">
                <a16:creationId xmlns:a16="http://schemas.microsoft.com/office/drawing/2014/main" id="{24B60DBB-8B54-4EB8-8E94-7ADFF4C30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5461000"/>
            <a:ext cx="26638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F49100"/>
              </a:buClr>
            </a:pPr>
            <a:r>
              <a:rPr lang="ru-RU" altLang="nl-BE" dirty="0"/>
              <a:t>Масло</a:t>
            </a:r>
            <a:r>
              <a:rPr lang="en-GB" altLang="nl-BE" dirty="0"/>
              <a:t> + </a:t>
            </a:r>
            <a:r>
              <a:rPr lang="ru-RU" altLang="nl-BE" dirty="0"/>
              <a:t>кристаллы</a:t>
            </a:r>
            <a:endParaRPr lang="en-GB" altLang="nl-BE" dirty="0"/>
          </a:p>
        </p:txBody>
      </p:sp>
      <p:pic>
        <p:nvPicPr>
          <p:cNvPr id="14394" name="Picture 58">
            <a:extLst>
              <a:ext uri="{FF2B5EF4-FFF2-40B4-BE49-F238E27FC236}">
                <a16:creationId xmlns:a16="http://schemas.microsoft.com/office/drawing/2014/main" id="{BD11BEF8-772A-4469-B1BF-211350864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4" t="47601" r="42601" b="48141"/>
          <a:stretch>
            <a:fillRect/>
          </a:stretch>
        </p:blipFill>
        <p:spPr bwMode="auto">
          <a:xfrm>
            <a:off x="179388" y="2484438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59">
            <a:extLst>
              <a:ext uri="{FF2B5EF4-FFF2-40B4-BE49-F238E27FC236}">
                <a16:creationId xmlns:a16="http://schemas.microsoft.com/office/drawing/2014/main" id="{0B1E43B2-D255-49E1-8806-B1193025BC25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1893888"/>
            <a:ext cx="3384550" cy="598487"/>
            <a:chOff x="2789" y="1193"/>
            <a:chExt cx="2132" cy="377"/>
          </a:xfrm>
        </p:grpSpPr>
        <p:sp>
          <p:nvSpPr>
            <p:cNvPr id="13486" name="Rectangle 60">
              <a:extLst>
                <a:ext uri="{FF2B5EF4-FFF2-40B4-BE49-F238E27FC236}">
                  <a16:creationId xmlns:a16="http://schemas.microsoft.com/office/drawing/2014/main" id="{AE4FB699-FE09-4A47-B222-38C46470F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1193"/>
              <a:ext cx="2132" cy="377"/>
            </a:xfrm>
            <a:prstGeom prst="rect">
              <a:avLst/>
            </a:prstGeom>
            <a:solidFill>
              <a:srgbClr val="99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nl-N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87" name="Oval 61">
              <a:extLst>
                <a:ext uri="{FF2B5EF4-FFF2-40B4-BE49-F238E27FC236}">
                  <a16:creationId xmlns:a16="http://schemas.microsoft.com/office/drawing/2014/main" id="{E49CFB1A-57B1-4D32-A89E-18F9D3727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2" y="1256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88" name="Oval 62">
              <a:extLst>
                <a:ext uri="{FF2B5EF4-FFF2-40B4-BE49-F238E27FC236}">
                  <a16:creationId xmlns:a16="http://schemas.microsoft.com/office/drawing/2014/main" id="{3410C6EB-A775-4EC7-87E8-045FA8BAE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129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89" name="Oval 63">
              <a:extLst>
                <a:ext uri="{FF2B5EF4-FFF2-40B4-BE49-F238E27FC236}">
                  <a16:creationId xmlns:a16="http://schemas.microsoft.com/office/drawing/2014/main" id="{EE08C46D-435C-46B1-80A5-5445388F8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" y="1257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0" name="Oval 64">
              <a:extLst>
                <a:ext uri="{FF2B5EF4-FFF2-40B4-BE49-F238E27FC236}">
                  <a16:creationId xmlns:a16="http://schemas.microsoft.com/office/drawing/2014/main" id="{54AB62D1-C5FE-4E01-BD42-D94918C07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1299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1" name="Oval 65">
              <a:extLst>
                <a:ext uri="{FF2B5EF4-FFF2-40B4-BE49-F238E27FC236}">
                  <a16:creationId xmlns:a16="http://schemas.microsoft.com/office/drawing/2014/main" id="{A20B11D7-66C3-4328-A149-1727A4C32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1257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2" name="Oval 66">
              <a:extLst>
                <a:ext uri="{FF2B5EF4-FFF2-40B4-BE49-F238E27FC236}">
                  <a16:creationId xmlns:a16="http://schemas.microsoft.com/office/drawing/2014/main" id="{D97FE708-4BC7-4E03-A6FA-3031E4CEC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7" y="1236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3" name="Oval 67">
              <a:extLst>
                <a:ext uri="{FF2B5EF4-FFF2-40B4-BE49-F238E27FC236}">
                  <a16:creationId xmlns:a16="http://schemas.microsoft.com/office/drawing/2014/main" id="{4A2718E5-5840-49DA-AF6C-53A69D6C9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" y="134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4" name="Oval 68">
              <a:extLst>
                <a:ext uri="{FF2B5EF4-FFF2-40B4-BE49-F238E27FC236}">
                  <a16:creationId xmlns:a16="http://schemas.microsoft.com/office/drawing/2014/main" id="{3CCEA311-9721-4EA4-BB54-22114B9E2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148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5" name="Oval 69">
              <a:extLst>
                <a:ext uri="{FF2B5EF4-FFF2-40B4-BE49-F238E27FC236}">
                  <a16:creationId xmlns:a16="http://schemas.microsoft.com/office/drawing/2014/main" id="{B2C2CD75-E548-4F00-8497-05C4C0271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" y="139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6" name="Oval 70">
              <a:extLst>
                <a:ext uri="{FF2B5EF4-FFF2-40B4-BE49-F238E27FC236}">
                  <a16:creationId xmlns:a16="http://schemas.microsoft.com/office/drawing/2014/main" id="{8701014E-2C03-4B19-923D-062C79639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139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7" name="Oval 71">
              <a:extLst>
                <a:ext uri="{FF2B5EF4-FFF2-40B4-BE49-F238E27FC236}">
                  <a16:creationId xmlns:a16="http://schemas.microsoft.com/office/drawing/2014/main" id="{A41995A8-8160-4A9B-9AD2-C589E372E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1302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8" name="Oval 72">
              <a:extLst>
                <a:ext uri="{FF2B5EF4-FFF2-40B4-BE49-F238E27FC236}">
                  <a16:creationId xmlns:a16="http://schemas.microsoft.com/office/drawing/2014/main" id="{49535C69-1E9F-4406-9E88-9161720D0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" y="127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99" name="Oval 73">
              <a:extLst>
                <a:ext uri="{FF2B5EF4-FFF2-40B4-BE49-F238E27FC236}">
                  <a16:creationId xmlns:a16="http://schemas.microsoft.com/office/drawing/2014/main" id="{B14A4FA1-4FC4-4EE3-B096-D976B7D7E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143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0" name="Oval 74">
              <a:extLst>
                <a:ext uri="{FF2B5EF4-FFF2-40B4-BE49-F238E27FC236}">
                  <a16:creationId xmlns:a16="http://schemas.microsoft.com/office/drawing/2014/main" id="{332FB6A7-A68E-49DC-BB60-C7A0B84E2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302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1" name="Oval 75">
              <a:extLst>
                <a:ext uri="{FF2B5EF4-FFF2-40B4-BE49-F238E27FC236}">
                  <a16:creationId xmlns:a16="http://schemas.microsoft.com/office/drawing/2014/main" id="{66D89071-338C-4AAB-BEE4-7AB6C5C96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1302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2" name="Oval 76">
              <a:extLst>
                <a:ext uri="{FF2B5EF4-FFF2-40B4-BE49-F238E27FC236}">
                  <a16:creationId xmlns:a16="http://schemas.microsoft.com/office/drawing/2014/main" id="{8CD73EE2-5D23-45DE-8FFF-8970C294A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1207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3" name="Oval 77">
              <a:extLst>
                <a:ext uri="{FF2B5EF4-FFF2-40B4-BE49-F238E27FC236}">
                  <a16:creationId xmlns:a16="http://schemas.microsoft.com/office/drawing/2014/main" id="{DBA6DF08-D271-4114-9273-DCF10D602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3" y="125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4" name="Oval 78">
              <a:extLst>
                <a:ext uri="{FF2B5EF4-FFF2-40B4-BE49-F238E27FC236}">
                  <a16:creationId xmlns:a16="http://schemas.microsoft.com/office/drawing/2014/main" id="{4F675DA6-E568-45E7-8FE8-1FFBA4B27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139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5" name="Oval 79">
              <a:extLst>
                <a:ext uri="{FF2B5EF4-FFF2-40B4-BE49-F238E27FC236}">
                  <a16:creationId xmlns:a16="http://schemas.microsoft.com/office/drawing/2014/main" id="{A1E6F4C3-2DAF-456C-A26B-E6220A046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2" y="1439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6" name="Oval 80">
              <a:extLst>
                <a:ext uri="{FF2B5EF4-FFF2-40B4-BE49-F238E27FC236}">
                  <a16:creationId xmlns:a16="http://schemas.microsoft.com/office/drawing/2014/main" id="{A07DABFC-E551-46AA-B880-B5A59CBA3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148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7" name="Oval 81">
              <a:extLst>
                <a:ext uri="{FF2B5EF4-FFF2-40B4-BE49-F238E27FC236}">
                  <a16:creationId xmlns:a16="http://schemas.microsoft.com/office/drawing/2014/main" id="{1A014095-DD9D-408B-B454-6481D7E69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211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8" name="Oval 82">
              <a:extLst>
                <a:ext uri="{FF2B5EF4-FFF2-40B4-BE49-F238E27FC236}">
                  <a16:creationId xmlns:a16="http://schemas.microsoft.com/office/drawing/2014/main" id="{0D9A699E-97A5-4987-97AF-0829BA277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139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09" name="Oval 83">
              <a:extLst>
                <a:ext uri="{FF2B5EF4-FFF2-40B4-BE49-F238E27FC236}">
                  <a16:creationId xmlns:a16="http://schemas.microsoft.com/office/drawing/2014/main" id="{339B6627-46F2-41D4-A667-1CADB6BDA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" y="148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0" name="Oval 84">
              <a:extLst>
                <a:ext uri="{FF2B5EF4-FFF2-40B4-BE49-F238E27FC236}">
                  <a16:creationId xmlns:a16="http://schemas.microsoft.com/office/drawing/2014/main" id="{C4D0FE8D-77D3-4199-A4BA-35A0348E0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1389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1" name="Oval 85">
              <a:extLst>
                <a:ext uri="{FF2B5EF4-FFF2-40B4-BE49-F238E27FC236}">
                  <a16:creationId xmlns:a16="http://schemas.microsoft.com/office/drawing/2014/main" id="{ACF0D08F-7A50-468D-80AC-36D29B38E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" y="1302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2" name="Oval 86">
              <a:extLst>
                <a:ext uri="{FF2B5EF4-FFF2-40B4-BE49-F238E27FC236}">
                  <a16:creationId xmlns:a16="http://schemas.microsoft.com/office/drawing/2014/main" id="{63BF2473-203A-40B9-AF63-59BA0C094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1469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3" name="Oval 87">
              <a:extLst>
                <a:ext uri="{FF2B5EF4-FFF2-40B4-BE49-F238E27FC236}">
                  <a16:creationId xmlns:a16="http://schemas.microsoft.com/office/drawing/2014/main" id="{CD4F01A5-C6A4-41DB-8A44-D2EBD2445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4" y="148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4" name="Oval 88">
              <a:extLst>
                <a:ext uri="{FF2B5EF4-FFF2-40B4-BE49-F238E27FC236}">
                  <a16:creationId xmlns:a16="http://schemas.microsoft.com/office/drawing/2014/main" id="{E51B5C6E-FF9A-416C-B1B4-04A41E337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0" y="143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5" name="Oval 89">
              <a:extLst>
                <a:ext uri="{FF2B5EF4-FFF2-40B4-BE49-F238E27FC236}">
                  <a16:creationId xmlns:a16="http://schemas.microsoft.com/office/drawing/2014/main" id="{395EC851-322F-4C36-925D-04FAD4CDE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1480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6" name="Oval 90">
              <a:extLst>
                <a:ext uri="{FF2B5EF4-FFF2-40B4-BE49-F238E27FC236}">
                  <a16:creationId xmlns:a16="http://schemas.microsoft.com/office/drawing/2014/main" id="{B7B66D32-DC1E-48CF-AA15-0CA4D6301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" y="1420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7" name="Oval 91">
              <a:extLst>
                <a:ext uri="{FF2B5EF4-FFF2-40B4-BE49-F238E27FC236}">
                  <a16:creationId xmlns:a16="http://schemas.microsoft.com/office/drawing/2014/main" id="{22EA6DBD-DDFD-4E7B-9ED7-142BAC9A9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0" y="148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8" name="Oval 92">
              <a:extLst>
                <a:ext uri="{FF2B5EF4-FFF2-40B4-BE49-F238E27FC236}">
                  <a16:creationId xmlns:a16="http://schemas.microsoft.com/office/drawing/2014/main" id="{9C241533-D376-45D2-8998-7693EF5E9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134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19" name="Oval 93">
              <a:extLst>
                <a:ext uri="{FF2B5EF4-FFF2-40B4-BE49-F238E27FC236}">
                  <a16:creationId xmlns:a16="http://schemas.microsoft.com/office/drawing/2014/main" id="{92CF58DE-34CC-42F1-A5D0-A6FE107D5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6" y="143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0" name="Oval 94">
              <a:extLst>
                <a:ext uri="{FF2B5EF4-FFF2-40B4-BE49-F238E27FC236}">
                  <a16:creationId xmlns:a16="http://schemas.microsoft.com/office/drawing/2014/main" id="{9910DE65-E854-40C9-9114-0843D25F7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1" y="134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1" name="Oval 95">
              <a:extLst>
                <a:ext uri="{FF2B5EF4-FFF2-40B4-BE49-F238E27FC236}">
                  <a16:creationId xmlns:a16="http://schemas.microsoft.com/office/drawing/2014/main" id="{4266A32E-EA92-4D45-9832-CF4015E90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1211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2" name="Oval 96">
              <a:extLst>
                <a:ext uri="{FF2B5EF4-FFF2-40B4-BE49-F238E27FC236}">
                  <a16:creationId xmlns:a16="http://schemas.microsoft.com/office/drawing/2014/main" id="{05D7B3D1-9F93-49A1-ABB6-948542B4E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1257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3" name="Oval 97">
              <a:extLst>
                <a:ext uri="{FF2B5EF4-FFF2-40B4-BE49-F238E27FC236}">
                  <a16:creationId xmlns:a16="http://schemas.microsoft.com/office/drawing/2014/main" id="{05583B26-E03D-46CB-AD1F-1B0219B28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9" y="1350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4" name="Oval 98">
              <a:extLst>
                <a:ext uri="{FF2B5EF4-FFF2-40B4-BE49-F238E27FC236}">
                  <a16:creationId xmlns:a16="http://schemas.microsoft.com/office/drawing/2014/main" id="{EDE8F76D-B803-433E-83E8-44FA7FD2A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134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5" name="Oval 99">
              <a:extLst>
                <a:ext uri="{FF2B5EF4-FFF2-40B4-BE49-F238E27FC236}">
                  <a16:creationId xmlns:a16="http://schemas.microsoft.com/office/drawing/2014/main" id="{D547D0F8-2903-4A57-A20B-BFC2A5E81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9" y="134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6" name="Oval 100">
              <a:extLst>
                <a:ext uri="{FF2B5EF4-FFF2-40B4-BE49-F238E27FC236}">
                  <a16:creationId xmlns:a16="http://schemas.microsoft.com/office/drawing/2014/main" id="{E1BA0062-7E92-420F-8843-8640D6849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148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7" name="Oval 101">
              <a:extLst>
                <a:ext uri="{FF2B5EF4-FFF2-40B4-BE49-F238E27FC236}">
                  <a16:creationId xmlns:a16="http://schemas.microsoft.com/office/drawing/2014/main" id="{48E37C1E-68A7-4C7D-8BB9-7C1EDA3ED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39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8" name="Oval 102">
              <a:extLst>
                <a:ext uri="{FF2B5EF4-FFF2-40B4-BE49-F238E27FC236}">
                  <a16:creationId xmlns:a16="http://schemas.microsoft.com/office/drawing/2014/main" id="{8771987E-041B-4065-BF90-055603DDF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" y="125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29" name="Oval 103">
              <a:extLst>
                <a:ext uri="{FF2B5EF4-FFF2-40B4-BE49-F238E27FC236}">
                  <a16:creationId xmlns:a16="http://schemas.microsoft.com/office/drawing/2014/main" id="{956D1511-D6C7-44EE-83DF-4F8313B2C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143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0" name="Oval 104">
              <a:extLst>
                <a:ext uri="{FF2B5EF4-FFF2-40B4-BE49-F238E27FC236}">
                  <a16:creationId xmlns:a16="http://schemas.microsoft.com/office/drawing/2014/main" id="{03AB681B-DD7F-4F7D-8F4D-2DE915461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9" y="1484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1" name="Oval 105">
              <a:extLst>
                <a:ext uri="{FF2B5EF4-FFF2-40B4-BE49-F238E27FC236}">
                  <a16:creationId xmlns:a16="http://schemas.microsoft.com/office/drawing/2014/main" id="{0BDD1199-DFBC-41FB-86E3-A32DEF8AC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348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2" name="Oval 106">
              <a:extLst>
                <a:ext uri="{FF2B5EF4-FFF2-40B4-BE49-F238E27FC236}">
                  <a16:creationId xmlns:a16="http://schemas.microsoft.com/office/drawing/2014/main" id="{878D43CF-ABBA-47C6-A9A2-757F84EFD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1253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33" name="Oval 107">
              <a:extLst>
                <a:ext uri="{FF2B5EF4-FFF2-40B4-BE49-F238E27FC236}">
                  <a16:creationId xmlns:a16="http://schemas.microsoft.com/office/drawing/2014/main" id="{C67E828F-3268-4AE0-A1D7-D0FCB19CA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1212"/>
              <a:ext cx="39" cy="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  <a:buClr>
                  <a:srgbClr val="F49100"/>
                </a:buClr>
                <a:buFontTx/>
                <a:buChar char="•"/>
                <a:defRPr/>
              </a:pPr>
              <a:endParaRPr lang="en-GB" altLang="en-US" sz="2000">
                <a:solidFill>
                  <a:srgbClr val="0051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444" name="Rectangle 108">
            <a:extLst>
              <a:ext uri="{FF2B5EF4-FFF2-40B4-BE49-F238E27FC236}">
                <a16:creationId xmlns:a16="http://schemas.microsoft.com/office/drawing/2014/main" id="{8C41BA17-A4EA-4A10-8CC6-6F74D9AA3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52538"/>
            <a:ext cx="20161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49100"/>
              </a:buClr>
            </a:pPr>
            <a:r>
              <a:rPr lang="ru-RU" altLang="zh-CN" sz="1400" b="1" dirty="0">
                <a:ea typeface="SimSun" panose="02010600030101010101" pitchFamily="2" charset="-122"/>
                <a:cs typeface="Tahoma" panose="020B0604030504040204" pitchFamily="34" charset="0"/>
              </a:rPr>
              <a:t>Большие капельки</a:t>
            </a:r>
            <a:endParaRPr lang="nl-BE" altLang="zh-CN" sz="1400" dirty="0"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4445" name="Rectangle 109">
            <a:extLst>
              <a:ext uri="{FF2B5EF4-FFF2-40B4-BE49-F238E27FC236}">
                <a16:creationId xmlns:a16="http://schemas.microsoft.com/office/drawing/2014/main" id="{17816A38-92E3-4BC4-BC4B-F919AA2D4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188" y="1252538"/>
            <a:ext cx="21066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defTabSz="609600"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</a:tabLs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F49100"/>
              </a:buClr>
            </a:pPr>
            <a:r>
              <a:rPr lang="ru-RU" altLang="zh-CN" sz="1400" b="1" dirty="0">
                <a:ea typeface="SimSun" panose="02010600030101010101" pitchFamily="2" charset="-122"/>
                <a:cs typeface="Tahoma" panose="020B0604030504040204" pitchFamily="34" charset="0"/>
              </a:rPr>
              <a:t>Маленькие капельки</a:t>
            </a:r>
            <a:endParaRPr lang="nl-BE" altLang="zh-CN" sz="1400" dirty="0"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14446" name="Picture 110">
            <a:extLst>
              <a:ext uri="{FF2B5EF4-FFF2-40B4-BE49-F238E27FC236}">
                <a16:creationId xmlns:a16="http://schemas.microsoft.com/office/drawing/2014/main" id="{DD73D489-3173-45DD-8748-4538EB6E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4" t="47601" r="42601" b="48141"/>
          <a:stretch>
            <a:fillRect/>
          </a:stretch>
        </p:blipFill>
        <p:spPr bwMode="auto">
          <a:xfrm>
            <a:off x="179388" y="4273550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47" name="Rectangle 111">
            <a:extLst>
              <a:ext uri="{FF2B5EF4-FFF2-40B4-BE49-F238E27FC236}">
                <a16:creationId xmlns:a16="http://schemas.microsoft.com/office/drawing/2014/main" id="{7C877A7C-C694-4F0C-BFCB-BE6234644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644900"/>
            <a:ext cx="3384550" cy="598488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48" name="Oval 112">
            <a:extLst>
              <a:ext uri="{FF2B5EF4-FFF2-40B4-BE49-F238E27FC236}">
                <a16:creationId xmlns:a16="http://schemas.microsoft.com/office/drawing/2014/main" id="{E2F8A0CB-DA26-4594-8708-1376BE8D6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25900"/>
            <a:ext cx="158750" cy="1666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49" name="Oval 113">
            <a:extLst>
              <a:ext uri="{FF2B5EF4-FFF2-40B4-BE49-F238E27FC236}">
                <a16:creationId xmlns:a16="http://schemas.microsoft.com/office/drawing/2014/main" id="{34378626-F8DD-4151-8CEA-44C191239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25" y="3736975"/>
            <a:ext cx="160338" cy="1666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0" name="Oval 114">
            <a:extLst>
              <a:ext uri="{FF2B5EF4-FFF2-40B4-BE49-F238E27FC236}">
                <a16:creationId xmlns:a16="http://schemas.microsoft.com/office/drawing/2014/main" id="{DB16F6BF-D00A-46A2-9E52-7A9AAC81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067175"/>
            <a:ext cx="160337" cy="1666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1" name="Oval 115">
            <a:extLst>
              <a:ext uri="{FF2B5EF4-FFF2-40B4-BE49-F238E27FC236}">
                <a16:creationId xmlns:a16="http://schemas.microsoft.com/office/drawing/2014/main" id="{3730FBB3-AF93-47DC-A79A-54410C588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736975"/>
            <a:ext cx="158750" cy="1666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2" name="Oval 116">
            <a:extLst>
              <a:ext uri="{FF2B5EF4-FFF2-40B4-BE49-F238E27FC236}">
                <a16:creationId xmlns:a16="http://schemas.microsoft.com/office/drawing/2014/main" id="{4E7B46C8-F3F2-49A8-B484-114EA013B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987800"/>
            <a:ext cx="158750" cy="1666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3" name="Oval 117">
            <a:extLst>
              <a:ext uri="{FF2B5EF4-FFF2-40B4-BE49-F238E27FC236}">
                <a16:creationId xmlns:a16="http://schemas.microsoft.com/office/drawing/2014/main" id="{CC28BC44-B0E2-4752-B484-6B1B8D03D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736975"/>
            <a:ext cx="160338" cy="1666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4" name="Oval 118">
            <a:extLst>
              <a:ext uri="{FF2B5EF4-FFF2-40B4-BE49-F238E27FC236}">
                <a16:creationId xmlns:a16="http://schemas.microsoft.com/office/drawing/2014/main" id="{2F0F5B5E-F674-4486-9CD8-909569098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025900"/>
            <a:ext cx="160337" cy="1651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5" name="Oval 119">
            <a:extLst>
              <a:ext uri="{FF2B5EF4-FFF2-40B4-BE49-F238E27FC236}">
                <a16:creationId xmlns:a16="http://schemas.microsoft.com/office/drawing/2014/main" id="{38108F0B-673A-41BF-A437-DEE3E70EB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776663"/>
            <a:ext cx="160338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6" name="Oval 120">
            <a:extLst>
              <a:ext uri="{FF2B5EF4-FFF2-40B4-BE49-F238E27FC236}">
                <a16:creationId xmlns:a16="http://schemas.microsoft.com/office/drawing/2014/main" id="{335891F1-794F-4881-BBE4-A79C795E7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397668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7" name="Oval 121">
            <a:extLst>
              <a:ext uri="{FF2B5EF4-FFF2-40B4-BE49-F238E27FC236}">
                <a16:creationId xmlns:a16="http://schemas.microsoft.com/office/drawing/2014/main" id="{B153AD9D-A1F9-4339-9D98-017F0B830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736975"/>
            <a:ext cx="158750" cy="1666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8" name="Oval 122">
            <a:extLst>
              <a:ext uri="{FF2B5EF4-FFF2-40B4-BE49-F238E27FC236}">
                <a16:creationId xmlns:a16="http://schemas.microsoft.com/office/drawing/2014/main" id="{DDBA5905-E881-4FBE-A031-09E82D269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40719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59" name="Oval 123">
            <a:extLst>
              <a:ext uri="{FF2B5EF4-FFF2-40B4-BE49-F238E27FC236}">
                <a16:creationId xmlns:a16="http://schemas.microsoft.com/office/drawing/2014/main" id="{E42ED17F-B163-4197-BB07-4457A44A3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3" y="4059238"/>
            <a:ext cx="158750" cy="1666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0" name="Rectangle 124">
            <a:extLst>
              <a:ext uri="{FF2B5EF4-FFF2-40B4-BE49-F238E27FC236}">
                <a16:creationId xmlns:a16="http://schemas.microsoft.com/office/drawing/2014/main" id="{48D80311-322D-48AD-A612-ABE468696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3694113"/>
            <a:ext cx="3384550" cy="598487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1" name="Rectangle 125">
            <a:extLst>
              <a:ext uri="{FF2B5EF4-FFF2-40B4-BE49-F238E27FC236}">
                <a16:creationId xmlns:a16="http://schemas.microsoft.com/office/drawing/2014/main" id="{01AF38CF-980D-4EAA-BFE6-97AE69EC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3929063"/>
            <a:ext cx="3384550" cy="363537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2" name="Oval 126">
            <a:extLst>
              <a:ext uri="{FF2B5EF4-FFF2-40B4-BE49-F238E27FC236}">
                <a16:creationId xmlns:a16="http://schemas.microsoft.com/office/drawing/2014/main" id="{0E5E284F-F90B-40BB-ADF3-29BC18716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575" y="379412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3" name="Oval 127">
            <a:extLst>
              <a:ext uri="{FF2B5EF4-FFF2-40B4-BE49-F238E27FC236}">
                <a16:creationId xmlns:a16="http://schemas.microsoft.com/office/drawing/2014/main" id="{772B1C1F-A529-470E-953B-341C0CD01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988" y="3860800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4" name="Oval 128">
            <a:extLst>
              <a:ext uri="{FF2B5EF4-FFF2-40B4-BE49-F238E27FC236}">
                <a16:creationId xmlns:a16="http://schemas.microsoft.com/office/drawing/2014/main" id="{66CA2877-1D8A-4E32-8C46-9F0B65708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3795713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5" name="Oval 129">
            <a:extLst>
              <a:ext uri="{FF2B5EF4-FFF2-40B4-BE49-F238E27FC236}">
                <a16:creationId xmlns:a16="http://schemas.microsoft.com/office/drawing/2014/main" id="{3887B155-432F-4D5B-8518-1FA81D011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088" y="386238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6" name="Oval 130">
            <a:extLst>
              <a:ext uri="{FF2B5EF4-FFF2-40B4-BE49-F238E27FC236}">
                <a16:creationId xmlns:a16="http://schemas.microsoft.com/office/drawing/2014/main" id="{18A722C0-24FC-466A-9B4B-39800CBAD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300" y="3795713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7" name="Oval 131">
            <a:extLst>
              <a:ext uri="{FF2B5EF4-FFF2-40B4-BE49-F238E27FC236}">
                <a16:creationId xmlns:a16="http://schemas.microsoft.com/office/drawing/2014/main" id="{34DC025C-EB0C-48C6-9F13-4F05785DB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3762375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8" name="Oval 132">
            <a:extLst>
              <a:ext uri="{FF2B5EF4-FFF2-40B4-BE49-F238E27FC236}">
                <a16:creationId xmlns:a16="http://schemas.microsoft.com/office/drawing/2014/main" id="{98E59DDB-7461-4571-9488-DF68FD7D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325" y="39401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69" name="Oval 133">
            <a:extLst>
              <a:ext uri="{FF2B5EF4-FFF2-40B4-BE49-F238E27FC236}">
                <a16:creationId xmlns:a16="http://schemas.microsoft.com/office/drawing/2014/main" id="{16F5FD0C-93DC-44D2-A740-960DE202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41560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0" name="Oval 134">
            <a:extLst>
              <a:ext uri="{FF2B5EF4-FFF2-40B4-BE49-F238E27FC236}">
                <a16:creationId xmlns:a16="http://schemas.microsoft.com/office/drawing/2014/main" id="{185C20C6-7326-407B-86D4-62FBE3B59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788" y="4011613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1" name="Oval 135">
            <a:extLst>
              <a:ext uri="{FF2B5EF4-FFF2-40B4-BE49-F238E27FC236}">
                <a16:creationId xmlns:a16="http://schemas.microsoft.com/office/drawing/2014/main" id="{E8033DB3-7E58-4F60-80AC-F86EDC315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025" y="4011613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2" name="Oval 136">
            <a:extLst>
              <a:ext uri="{FF2B5EF4-FFF2-40B4-BE49-F238E27FC236}">
                <a16:creationId xmlns:a16="http://schemas.microsoft.com/office/drawing/2014/main" id="{DC9B9BA7-1735-469E-91FE-47A6B4F99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350" y="3867150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3" name="Oval 137">
            <a:extLst>
              <a:ext uri="{FF2B5EF4-FFF2-40B4-BE49-F238E27FC236}">
                <a16:creationId xmlns:a16="http://schemas.microsoft.com/office/drawing/2014/main" id="{4912962F-CEC7-46C0-A115-EC05DFB0D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5" y="3821113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4" name="Oval 138">
            <a:extLst>
              <a:ext uri="{FF2B5EF4-FFF2-40B4-BE49-F238E27FC236}">
                <a16:creationId xmlns:a16="http://schemas.microsoft.com/office/drawing/2014/main" id="{45E8FF93-0EF1-4232-B90D-60200EE0F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3" y="4083050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5" name="Oval 139">
            <a:extLst>
              <a:ext uri="{FF2B5EF4-FFF2-40B4-BE49-F238E27FC236}">
                <a16:creationId xmlns:a16="http://schemas.microsoft.com/office/drawing/2014/main" id="{CEE78B6B-BB10-47AD-99A7-94B45C740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525" y="3867150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6" name="Oval 140">
            <a:extLst>
              <a:ext uri="{FF2B5EF4-FFF2-40B4-BE49-F238E27FC236}">
                <a16:creationId xmlns:a16="http://schemas.microsoft.com/office/drawing/2014/main" id="{E7BC5A61-417E-4B90-B14B-2FB6E362B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888" y="3867150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7" name="Oval 141">
            <a:extLst>
              <a:ext uri="{FF2B5EF4-FFF2-40B4-BE49-F238E27FC236}">
                <a16:creationId xmlns:a16="http://schemas.microsoft.com/office/drawing/2014/main" id="{EAD72F0E-4AC5-4EFB-9D38-F38CD1443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450" y="37163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8" name="Oval 142">
            <a:extLst>
              <a:ext uri="{FF2B5EF4-FFF2-40B4-BE49-F238E27FC236}">
                <a16:creationId xmlns:a16="http://schemas.microsoft.com/office/drawing/2014/main" id="{8771C54D-1D13-4D5E-8A0D-619E724CD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288" y="3789363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79" name="Oval 143">
            <a:extLst>
              <a:ext uri="{FF2B5EF4-FFF2-40B4-BE49-F238E27FC236}">
                <a16:creationId xmlns:a16="http://schemas.microsoft.com/office/drawing/2014/main" id="{49D7CDA3-7B51-47C5-9203-81DF70BD2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25" y="4011613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0" name="Oval 144">
            <a:extLst>
              <a:ext uri="{FF2B5EF4-FFF2-40B4-BE49-F238E27FC236}">
                <a16:creationId xmlns:a16="http://schemas.microsoft.com/office/drawing/2014/main" id="{77B103A4-5449-45F3-A7EA-30A5E1E47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450" y="40846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1" name="Oval 145">
            <a:extLst>
              <a:ext uri="{FF2B5EF4-FFF2-40B4-BE49-F238E27FC236}">
                <a16:creationId xmlns:a16="http://schemas.microsoft.com/office/drawing/2014/main" id="{34462FFA-8E95-4EC1-8A48-41EAF0A3F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0" y="41560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2" name="Oval 146">
            <a:extLst>
              <a:ext uri="{FF2B5EF4-FFF2-40B4-BE49-F238E27FC236}">
                <a16:creationId xmlns:a16="http://schemas.microsoft.com/office/drawing/2014/main" id="{DE0AB3F8-7F5E-4672-B4A0-FBC13C0CE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9813" y="372268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3" name="Oval 147">
            <a:extLst>
              <a:ext uri="{FF2B5EF4-FFF2-40B4-BE49-F238E27FC236}">
                <a16:creationId xmlns:a16="http://schemas.microsoft.com/office/drawing/2014/main" id="{A0C5E0B0-628A-4A82-AD94-46708DD9F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011613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4" name="Oval 148">
            <a:extLst>
              <a:ext uri="{FF2B5EF4-FFF2-40B4-BE49-F238E27FC236}">
                <a16:creationId xmlns:a16="http://schemas.microsoft.com/office/drawing/2014/main" id="{4C3BB67C-513B-4442-9B4D-B432E83CA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563" y="4156075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5" name="Oval 149">
            <a:extLst>
              <a:ext uri="{FF2B5EF4-FFF2-40B4-BE49-F238E27FC236}">
                <a16:creationId xmlns:a16="http://schemas.microsoft.com/office/drawing/2014/main" id="{AA7F066B-C8CD-48EE-9168-2484D6C15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4005263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6" name="Oval 150">
            <a:extLst>
              <a:ext uri="{FF2B5EF4-FFF2-40B4-BE49-F238E27FC236}">
                <a16:creationId xmlns:a16="http://schemas.microsoft.com/office/drawing/2014/main" id="{9EAF13AF-3BD1-48BF-87A9-4106BFBC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3867150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7" name="Oval 151">
            <a:extLst>
              <a:ext uri="{FF2B5EF4-FFF2-40B4-BE49-F238E27FC236}">
                <a16:creationId xmlns:a16="http://schemas.microsoft.com/office/drawing/2014/main" id="{EA2A291F-A74D-483A-932D-F598FCC45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075" y="4132263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8" name="Oval 152">
            <a:extLst>
              <a:ext uri="{FF2B5EF4-FFF2-40B4-BE49-F238E27FC236}">
                <a16:creationId xmlns:a16="http://schemas.microsoft.com/office/drawing/2014/main" id="{876CFD83-6CB0-4E78-ABE2-442D3218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41560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89" name="Oval 153">
            <a:extLst>
              <a:ext uri="{FF2B5EF4-FFF2-40B4-BE49-F238E27FC236}">
                <a16:creationId xmlns:a16="http://schemas.microsoft.com/office/drawing/2014/main" id="{0F263452-78D7-453C-90F5-43A074B50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5" y="4076700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0" name="Oval 154">
            <a:extLst>
              <a:ext uri="{FF2B5EF4-FFF2-40B4-BE49-F238E27FC236}">
                <a16:creationId xmlns:a16="http://schemas.microsoft.com/office/drawing/2014/main" id="{C5F76C9E-00F0-428A-8427-E1B50A4F7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850" y="414972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1" name="Oval 155">
            <a:extLst>
              <a:ext uri="{FF2B5EF4-FFF2-40B4-BE49-F238E27FC236}">
                <a16:creationId xmlns:a16="http://schemas.microsoft.com/office/drawing/2014/main" id="{A80A8036-5B9D-4C8C-B9B0-D187F5C21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450" y="40544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2" name="Oval 156">
            <a:extLst>
              <a:ext uri="{FF2B5EF4-FFF2-40B4-BE49-F238E27FC236}">
                <a16:creationId xmlns:a16="http://schemas.microsoft.com/office/drawing/2014/main" id="{34427ED5-187E-44B9-9216-D650A2F50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41560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3" name="Oval 157">
            <a:extLst>
              <a:ext uri="{FF2B5EF4-FFF2-40B4-BE49-F238E27FC236}">
                <a16:creationId xmlns:a16="http://schemas.microsoft.com/office/drawing/2014/main" id="{277E9737-7111-4AFE-A978-06559E2A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225" y="39401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4" name="Oval 158">
            <a:extLst>
              <a:ext uri="{FF2B5EF4-FFF2-40B4-BE49-F238E27FC236}">
                <a16:creationId xmlns:a16="http://schemas.microsoft.com/office/drawing/2014/main" id="{A2DB9495-8B95-4AE0-9CBE-22DDC0A5A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300" y="4083050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5" name="Oval 159">
            <a:extLst>
              <a:ext uri="{FF2B5EF4-FFF2-40B4-BE49-F238E27FC236}">
                <a16:creationId xmlns:a16="http://schemas.microsoft.com/office/drawing/2014/main" id="{CBDBAC25-2D53-41A8-9006-DEF4C2E23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988" y="3940175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6" name="Oval 160">
            <a:extLst>
              <a:ext uri="{FF2B5EF4-FFF2-40B4-BE49-F238E27FC236}">
                <a16:creationId xmlns:a16="http://schemas.microsoft.com/office/drawing/2014/main" id="{6314593D-B216-4732-997F-F1B0F5460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3550" y="372268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7" name="Oval 161">
            <a:extLst>
              <a:ext uri="{FF2B5EF4-FFF2-40B4-BE49-F238E27FC236}">
                <a16:creationId xmlns:a16="http://schemas.microsoft.com/office/drawing/2014/main" id="{1FF7D538-06C3-4D74-9500-B932BCBC0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3795713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8" name="Oval 162">
            <a:extLst>
              <a:ext uri="{FF2B5EF4-FFF2-40B4-BE49-F238E27FC236}">
                <a16:creationId xmlns:a16="http://schemas.microsoft.com/office/drawing/2014/main" id="{258BB4ED-7045-4F0C-A5C5-78A742A2A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438" y="3943350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99" name="Oval 163">
            <a:extLst>
              <a:ext uri="{FF2B5EF4-FFF2-40B4-BE49-F238E27FC236}">
                <a16:creationId xmlns:a16="http://schemas.microsoft.com/office/drawing/2014/main" id="{32F7CB06-C1A2-46B4-AF8E-FBB269F51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288" y="3940175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0" name="Oval 164">
            <a:extLst>
              <a:ext uri="{FF2B5EF4-FFF2-40B4-BE49-F238E27FC236}">
                <a16:creationId xmlns:a16="http://schemas.microsoft.com/office/drawing/2014/main" id="{03F9750C-4A3F-4E2F-8F85-735BD6D76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940175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1" name="Oval 165">
            <a:extLst>
              <a:ext uri="{FF2B5EF4-FFF2-40B4-BE49-F238E27FC236}">
                <a16:creationId xmlns:a16="http://schemas.microsoft.com/office/drawing/2014/main" id="{633E2B56-8484-40A9-970C-12188211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175" y="41560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2" name="Oval 166">
            <a:extLst>
              <a:ext uri="{FF2B5EF4-FFF2-40B4-BE49-F238E27FC236}">
                <a16:creationId xmlns:a16="http://schemas.microsoft.com/office/drawing/2014/main" id="{7B68783D-1C53-4B19-AC18-884D2ED4D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1388" y="4011613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3" name="Oval 167">
            <a:extLst>
              <a:ext uri="{FF2B5EF4-FFF2-40B4-BE49-F238E27FC236}">
                <a16:creationId xmlns:a16="http://schemas.microsoft.com/office/drawing/2014/main" id="{9A5D4E0F-C679-4281-9704-790A5CED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3789363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4" name="Oval 168">
            <a:extLst>
              <a:ext uri="{FF2B5EF4-FFF2-40B4-BE49-F238E27FC236}">
                <a16:creationId xmlns:a16="http://schemas.microsoft.com/office/drawing/2014/main" id="{0217024F-BFA8-49AD-AC24-C398734E7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076700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5" name="Oval 169">
            <a:extLst>
              <a:ext uri="{FF2B5EF4-FFF2-40B4-BE49-F238E27FC236}">
                <a16:creationId xmlns:a16="http://schemas.microsoft.com/office/drawing/2014/main" id="{02C474B5-9F34-45D1-AC18-721F489F0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156075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6" name="Oval 170">
            <a:extLst>
              <a:ext uri="{FF2B5EF4-FFF2-40B4-BE49-F238E27FC236}">
                <a16:creationId xmlns:a16="http://schemas.microsoft.com/office/drawing/2014/main" id="{5DB24580-F0F6-4694-8E2F-23F82FCD7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925" y="3940175"/>
            <a:ext cx="61913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7" name="Oval 171">
            <a:extLst>
              <a:ext uri="{FF2B5EF4-FFF2-40B4-BE49-F238E27FC236}">
                <a16:creationId xmlns:a16="http://schemas.microsoft.com/office/drawing/2014/main" id="{2758F7F3-B40A-4CE5-9700-490BDAA2E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475" y="3789363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8" name="Oval 172">
            <a:extLst>
              <a:ext uri="{FF2B5EF4-FFF2-40B4-BE49-F238E27FC236}">
                <a16:creationId xmlns:a16="http://schemas.microsoft.com/office/drawing/2014/main" id="{B594FBA0-83F5-4FB9-A34E-B0370FE26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0338" y="3724275"/>
            <a:ext cx="61912" cy="6508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09" name="Freeform 173">
            <a:extLst>
              <a:ext uri="{FF2B5EF4-FFF2-40B4-BE49-F238E27FC236}">
                <a16:creationId xmlns:a16="http://schemas.microsoft.com/office/drawing/2014/main" id="{394F8315-5BDE-4566-8A87-3A3A84F8C443}"/>
              </a:ext>
            </a:extLst>
          </p:cNvPr>
          <p:cNvSpPr>
            <a:spLocks/>
          </p:cNvSpPr>
          <p:nvPr/>
        </p:nvSpPr>
        <p:spPr bwMode="auto">
          <a:xfrm>
            <a:off x="1657350" y="3500438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80808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0" name="Freeform 174">
            <a:extLst>
              <a:ext uri="{FF2B5EF4-FFF2-40B4-BE49-F238E27FC236}">
                <a16:creationId xmlns:a16="http://schemas.microsoft.com/office/drawing/2014/main" id="{729E044B-FF9A-4846-8779-0D9A48F15F28}"/>
              </a:ext>
            </a:extLst>
          </p:cNvPr>
          <p:cNvSpPr>
            <a:spLocks/>
          </p:cNvSpPr>
          <p:nvPr/>
        </p:nvSpPr>
        <p:spPr bwMode="auto">
          <a:xfrm>
            <a:off x="2738438" y="3481388"/>
            <a:ext cx="249237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80808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1" name="Freeform 175">
            <a:extLst>
              <a:ext uri="{FF2B5EF4-FFF2-40B4-BE49-F238E27FC236}">
                <a16:creationId xmlns:a16="http://schemas.microsoft.com/office/drawing/2014/main" id="{26BE3C18-9963-4DC6-A49B-0ABD66C0B17B}"/>
              </a:ext>
            </a:extLst>
          </p:cNvPr>
          <p:cNvSpPr>
            <a:spLocks/>
          </p:cNvSpPr>
          <p:nvPr/>
        </p:nvSpPr>
        <p:spPr bwMode="auto">
          <a:xfrm>
            <a:off x="1009650" y="3481388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80808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2" name="Freeform 176">
            <a:extLst>
              <a:ext uri="{FF2B5EF4-FFF2-40B4-BE49-F238E27FC236}">
                <a16:creationId xmlns:a16="http://schemas.microsoft.com/office/drawing/2014/main" id="{7AB7EF22-DF52-4D96-86D2-FA4556030258}"/>
              </a:ext>
            </a:extLst>
          </p:cNvPr>
          <p:cNvSpPr>
            <a:spLocks/>
          </p:cNvSpPr>
          <p:nvPr/>
        </p:nvSpPr>
        <p:spPr bwMode="auto">
          <a:xfrm>
            <a:off x="434975" y="3481388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80808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3" name="Freeform 177">
            <a:extLst>
              <a:ext uri="{FF2B5EF4-FFF2-40B4-BE49-F238E27FC236}">
                <a16:creationId xmlns:a16="http://schemas.microsoft.com/office/drawing/2014/main" id="{6194D882-7ECF-4207-8A5C-A6441EA0A42D}"/>
              </a:ext>
            </a:extLst>
          </p:cNvPr>
          <p:cNvSpPr>
            <a:spLocks/>
          </p:cNvSpPr>
          <p:nvPr/>
        </p:nvSpPr>
        <p:spPr bwMode="auto">
          <a:xfrm>
            <a:off x="7418388" y="3552825"/>
            <a:ext cx="249237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80808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4" name="Freeform 178">
            <a:extLst>
              <a:ext uri="{FF2B5EF4-FFF2-40B4-BE49-F238E27FC236}">
                <a16:creationId xmlns:a16="http://schemas.microsoft.com/office/drawing/2014/main" id="{9EC4CB73-6888-4954-A9AD-73E0631C416A}"/>
              </a:ext>
            </a:extLst>
          </p:cNvPr>
          <p:cNvSpPr>
            <a:spLocks/>
          </p:cNvSpPr>
          <p:nvPr/>
        </p:nvSpPr>
        <p:spPr bwMode="auto">
          <a:xfrm>
            <a:off x="5724525" y="3500438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80808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5" name="Freeform 179">
            <a:extLst>
              <a:ext uri="{FF2B5EF4-FFF2-40B4-BE49-F238E27FC236}">
                <a16:creationId xmlns:a16="http://schemas.microsoft.com/office/drawing/2014/main" id="{F06D502A-D247-4F73-9B6F-F65547B85E3D}"/>
              </a:ext>
            </a:extLst>
          </p:cNvPr>
          <p:cNvSpPr>
            <a:spLocks/>
          </p:cNvSpPr>
          <p:nvPr/>
        </p:nvSpPr>
        <p:spPr bwMode="auto">
          <a:xfrm>
            <a:off x="6554788" y="3500438"/>
            <a:ext cx="249237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80808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6" name="Freeform 180">
            <a:extLst>
              <a:ext uri="{FF2B5EF4-FFF2-40B4-BE49-F238E27FC236}">
                <a16:creationId xmlns:a16="http://schemas.microsoft.com/office/drawing/2014/main" id="{891F8367-B4F9-41C7-BB91-75FB75D70D66}"/>
              </a:ext>
            </a:extLst>
          </p:cNvPr>
          <p:cNvSpPr>
            <a:spLocks/>
          </p:cNvSpPr>
          <p:nvPr/>
        </p:nvSpPr>
        <p:spPr bwMode="auto">
          <a:xfrm>
            <a:off x="4827588" y="3500438"/>
            <a:ext cx="249237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80808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7" name="Rectangle 181">
            <a:extLst>
              <a:ext uri="{FF2B5EF4-FFF2-40B4-BE49-F238E27FC236}">
                <a16:creationId xmlns:a16="http://schemas.microsoft.com/office/drawing/2014/main" id="{C45E967C-C4BE-4565-A994-4B4DE09A8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734050"/>
            <a:ext cx="3384550" cy="363538"/>
          </a:xfrm>
          <a:prstGeom prst="rect">
            <a:avLst/>
          </a:prstGeom>
          <a:solidFill>
            <a:srgbClr val="99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nl-N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18" name="Text Box 182">
            <a:extLst>
              <a:ext uri="{FF2B5EF4-FFF2-40B4-BE49-F238E27FC236}">
                <a16:creationId xmlns:a16="http://schemas.microsoft.com/office/drawing/2014/main" id="{0D4299D0-A70E-4D93-B99A-EE423A73A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25" y="5435600"/>
            <a:ext cx="2232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F49100"/>
              </a:buClr>
            </a:pPr>
            <a:r>
              <a:rPr lang="ru-RU" altLang="nl-BE" dirty="0"/>
              <a:t>Жидкий патч</a:t>
            </a:r>
            <a:endParaRPr lang="en-GB" altLang="nl-BE" dirty="0"/>
          </a:p>
        </p:txBody>
      </p:sp>
      <p:sp>
        <p:nvSpPr>
          <p:cNvPr id="14519" name="Oval 183">
            <a:extLst>
              <a:ext uri="{FF2B5EF4-FFF2-40B4-BE49-F238E27FC236}">
                <a16:creationId xmlns:a16="http://schemas.microsoft.com/office/drawing/2014/main" id="{3E326375-2164-4F30-BCC0-490ADAC8E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0" name="Oval 184">
            <a:extLst>
              <a:ext uri="{FF2B5EF4-FFF2-40B4-BE49-F238E27FC236}">
                <a16:creationId xmlns:a16="http://schemas.microsoft.com/office/drawing/2014/main" id="{793CE95E-E026-4BE6-AC02-71EE1E8C9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1" name="Oval 185">
            <a:extLst>
              <a:ext uri="{FF2B5EF4-FFF2-40B4-BE49-F238E27FC236}">
                <a16:creationId xmlns:a16="http://schemas.microsoft.com/office/drawing/2014/main" id="{114F0783-42DA-476B-9569-A4C07BA5F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2" name="Oval 186">
            <a:extLst>
              <a:ext uri="{FF2B5EF4-FFF2-40B4-BE49-F238E27FC236}">
                <a16:creationId xmlns:a16="http://schemas.microsoft.com/office/drawing/2014/main" id="{E2AE7381-40B4-45CE-B7E2-053BF98C3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3" name="Oval 187">
            <a:extLst>
              <a:ext uri="{FF2B5EF4-FFF2-40B4-BE49-F238E27FC236}">
                <a16:creationId xmlns:a16="http://schemas.microsoft.com/office/drawing/2014/main" id="{8B786C95-0069-430D-97A9-C0220C8F3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4" name="Oval 188">
            <a:extLst>
              <a:ext uri="{FF2B5EF4-FFF2-40B4-BE49-F238E27FC236}">
                <a16:creationId xmlns:a16="http://schemas.microsoft.com/office/drawing/2014/main" id="{09CA6229-F27E-4160-A468-B1ADA2548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5" name="Oval 189">
            <a:extLst>
              <a:ext uri="{FF2B5EF4-FFF2-40B4-BE49-F238E27FC236}">
                <a16:creationId xmlns:a16="http://schemas.microsoft.com/office/drawing/2014/main" id="{EB3DCF58-227A-4055-93BF-C867DF86F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92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6" name="Oval 190">
            <a:extLst>
              <a:ext uri="{FF2B5EF4-FFF2-40B4-BE49-F238E27FC236}">
                <a16:creationId xmlns:a16="http://schemas.microsoft.com/office/drawing/2014/main" id="{B4EAAD79-7ED4-455A-8787-1B835DC4A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95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7" name="Oval 191">
            <a:extLst>
              <a:ext uri="{FF2B5EF4-FFF2-40B4-BE49-F238E27FC236}">
                <a16:creationId xmlns:a16="http://schemas.microsoft.com/office/drawing/2014/main" id="{BA18225F-E063-4748-8B0D-C0610468B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8" name="Oval 192">
            <a:extLst>
              <a:ext uri="{FF2B5EF4-FFF2-40B4-BE49-F238E27FC236}">
                <a16:creationId xmlns:a16="http://schemas.microsoft.com/office/drawing/2014/main" id="{8A0E7170-D529-4E73-89A8-10164B1F8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29" name="Oval 193">
            <a:extLst>
              <a:ext uri="{FF2B5EF4-FFF2-40B4-BE49-F238E27FC236}">
                <a16:creationId xmlns:a16="http://schemas.microsoft.com/office/drawing/2014/main" id="{BE80C578-31D6-4621-9F10-7F110FE11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0" name="Oval 194">
            <a:extLst>
              <a:ext uri="{FF2B5EF4-FFF2-40B4-BE49-F238E27FC236}">
                <a16:creationId xmlns:a16="http://schemas.microsoft.com/office/drawing/2014/main" id="{DF39B277-A41C-4FCF-A08D-A03EAF860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28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1" name="Oval 195">
            <a:extLst>
              <a:ext uri="{FF2B5EF4-FFF2-40B4-BE49-F238E27FC236}">
                <a16:creationId xmlns:a16="http://schemas.microsoft.com/office/drawing/2014/main" id="{828D5391-82C4-4B1E-8681-0BFEFEAFA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2" name="Oval 196">
            <a:extLst>
              <a:ext uri="{FF2B5EF4-FFF2-40B4-BE49-F238E27FC236}">
                <a16:creationId xmlns:a16="http://schemas.microsoft.com/office/drawing/2014/main" id="{22BFD4E4-CFB7-4DE2-B1CB-0E9E95850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3" name="Oval 197">
            <a:extLst>
              <a:ext uri="{FF2B5EF4-FFF2-40B4-BE49-F238E27FC236}">
                <a16:creationId xmlns:a16="http://schemas.microsoft.com/office/drawing/2014/main" id="{7873534D-0ABE-4728-BEDF-AC6C18947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8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4" name="Oval 198">
            <a:extLst>
              <a:ext uri="{FF2B5EF4-FFF2-40B4-BE49-F238E27FC236}">
                <a16:creationId xmlns:a16="http://schemas.microsoft.com/office/drawing/2014/main" id="{4F0A578D-1739-410B-B206-F914CF4A1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021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5" name="Oval 199">
            <a:extLst>
              <a:ext uri="{FF2B5EF4-FFF2-40B4-BE49-F238E27FC236}">
                <a16:creationId xmlns:a16="http://schemas.microsoft.com/office/drawing/2014/main" id="{3129A9F2-C21B-408A-94CC-A3941EA79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6" name="Oval 200">
            <a:extLst>
              <a:ext uri="{FF2B5EF4-FFF2-40B4-BE49-F238E27FC236}">
                <a16:creationId xmlns:a16="http://schemas.microsoft.com/office/drawing/2014/main" id="{8C26886F-5EDF-458E-B25B-55B8881C4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308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7" name="Oval 201">
            <a:extLst>
              <a:ext uri="{FF2B5EF4-FFF2-40B4-BE49-F238E27FC236}">
                <a16:creationId xmlns:a16="http://schemas.microsoft.com/office/drawing/2014/main" id="{722C1F39-B186-428C-AB35-0E819801D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8" name="Oval 202">
            <a:extLst>
              <a:ext uri="{FF2B5EF4-FFF2-40B4-BE49-F238E27FC236}">
                <a16:creationId xmlns:a16="http://schemas.microsoft.com/office/drawing/2014/main" id="{3D485455-46F0-4FD5-AE9B-5B5C7A73F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55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39" name="Oval 203">
            <a:extLst>
              <a:ext uri="{FF2B5EF4-FFF2-40B4-BE49-F238E27FC236}">
                <a16:creationId xmlns:a16="http://schemas.microsoft.com/office/drawing/2014/main" id="{FDB58BD6-E36D-4990-BC45-3BF171434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98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0" name="Oval 204">
            <a:extLst>
              <a:ext uri="{FF2B5EF4-FFF2-40B4-BE49-F238E27FC236}">
                <a16:creationId xmlns:a16="http://schemas.microsoft.com/office/drawing/2014/main" id="{776AD932-CCB0-4DE4-BE2D-5F6BDC889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1" name="Oval 205">
            <a:extLst>
              <a:ext uri="{FF2B5EF4-FFF2-40B4-BE49-F238E27FC236}">
                <a16:creationId xmlns:a16="http://schemas.microsoft.com/office/drawing/2014/main" id="{4FEFFF78-F065-4C50-8354-EB2E6F642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45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2" name="Oval 206">
            <a:extLst>
              <a:ext uri="{FF2B5EF4-FFF2-40B4-BE49-F238E27FC236}">
                <a16:creationId xmlns:a16="http://schemas.microsoft.com/office/drawing/2014/main" id="{9150982A-091D-4AB6-8D18-5814A1D1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3" name="Oval 207">
            <a:extLst>
              <a:ext uri="{FF2B5EF4-FFF2-40B4-BE49-F238E27FC236}">
                <a16:creationId xmlns:a16="http://schemas.microsoft.com/office/drawing/2014/main" id="{5D5EC231-142A-48B2-A669-8915E1E2D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4" name="Oval 208">
            <a:extLst>
              <a:ext uri="{FF2B5EF4-FFF2-40B4-BE49-F238E27FC236}">
                <a16:creationId xmlns:a16="http://schemas.microsoft.com/office/drawing/2014/main" id="{C1A064CC-B2EA-4970-A2A2-F53D2787E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5" name="Oval 209">
            <a:extLst>
              <a:ext uri="{FF2B5EF4-FFF2-40B4-BE49-F238E27FC236}">
                <a16:creationId xmlns:a16="http://schemas.microsoft.com/office/drawing/2014/main" id="{BC3108FF-E0A7-47AF-A667-D0352FB56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6" name="Oval 210">
            <a:extLst>
              <a:ext uri="{FF2B5EF4-FFF2-40B4-BE49-F238E27FC236}">
                <a16:creationId xmlns:a16="http://schemas.microsoft.com/office/drawing/2014/main" id="{EEC5E055-A04B-4491-924A-503F553D1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7" name="Oval 211">
            <a:extLst>
              <a:ext uri="{FF2B5EF4-FFF2-40B4-BE49-F238E27FC236}">
                <a16:creationId xmlns:a16="http://schemas.microsoft.com/office/drawing/2014/main" id="{FCB609C5-B5AC-4B3D-92F3-CF17EB2C4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8" name="Oval 212">
            <a:extLst>
              <a:ext uri="{FF2B5EF4-FFF2-40B4-BE49-F238E27FC236}">
                <a16:creationId xmlns:a16="http://schemas.microsoft.com/office/drawing/2014/main" id="{D352DA75-C79F-4F72-BB49-BE5FE022E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27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49" name="Oval 213">
            <a:extLst>
              <a:ext uri="{FF2B5EF4-FFF2-40B4-BE49-F238E27FC236}">
                <a16:creationId xmlns:a16="http://schemas.microsoft.com/office/drawing/2014/main" id="{836F5DAA-629B-4D94-8792-470FB7CD1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0" name="Oval 214">
            <a:extLst>
              <a:ext uri="{FF2B5EF4-FFF2-40B4-BE49-F238E27FC236}">
                <a16:creationId xmlns:a16="http://schemas.microsoft.com/office/drawing/2014/main" id="{CEEAF857-2D66-43F0-946E-AE03F48BD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1" name="Oval 215">
            <a:extLst>
              <a:ext uri="{FF2B5EF4-FFF2-40B4-BE49-F238E27FC236}">
                <a16:creationId xmlns:a16="http://schemas.microsoft.com/office/drawing/2014/main" id="{5AFD0F47-9E5E-49BD-A955-2B3967E8D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2" name="Oval 216">
            <a:extLst>
              <a:ext uri="{FF2B5EF4-FFF2-40B4-BE49-F238E27FC236}">
                <a16:creationId xmlns:a16="http://schemas.microsoft.com/office/drawing/2014/main" id="{7604A6C1-CC96-4CCD-B664-08885C8C4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61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3" name="Oval 217">
            <a:extLst>
              <a:ext uri="{FF2B5EF4-FFF2-40B4-BE49-F238E27FC236}">
                <a16:creationId xmlns:a16="http://schemas.microsoft.com/office/drawing/2014/main" id="{72ED2E69-5FAD-4824-AE43-9D32E3A1C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4" name="Oval 218">
            <a:extLst>
              <a:ext uri="{FF2B5EF4-FFF2-40B4-BE49-F238E27FC236}">
                <a16:creationId xmlns:a16="http://schemas.microsoft.com/office/drawing/2014/main" id="{7B7F77B5-9926-4BA7-9BA6-600488C06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07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5" name="Oval 219">
            <a:extLst>
              <a:ext uri="{FF2B5EF4-FFF2-40B4-BE49-F238E27FC236}">
                <a16:creationId xmlns:a16="http://schemas.microsoft.com/office/drawing/2014/main" id="{1F7A7E06-D851-45FB-AAAC-3C26739F3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51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6" name="Oval 220">
            <a:extLst>
              <a:ext uri="{FF2B5EF4-FFF2-40B4-BE49-F238E27FC236}">
                <a16:creationId xmlns:a16="http://schemas.microsoft.com/office/drawing/2014/main" id="{3B21A451-DAFE-46F2-9BEF-33DB63FEA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7" name="Oval 221">
            <a:extLst>
              <a:ext uri="{FF2B5EF4-FFF2-40B4-BE49-F238E27FC236}">
                <a16:creationId xmlns:a16="http://schemas.microsoft.com/office/drawing/2014/main" id="{E30A0237-4EB2-4204-BD54-792D2849D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7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8" name="Oval 222">
            <a:extLst>
              <a:ext uri="{FF2B5EF4-FFF2-40B4-BE49-F238E27FC236}">
                <a16:creationId xmlns:a16="http://schemas.microsoft.com/office/drawing/2014/main" id="{78A90AE4-C94A-4DF6-A4B2-2967AADE0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59" name="Oval 223">
            <a:extLst>
              <a:ext uri="{FF2B5EF4-FFF2-40B4-BE49-F238E27FC236}">
                <a16:creationId xmlns:a16="http://schemas.microsoft.com/office/drawing/2014/main" id="{9D424DF4-F4B5-4EAC-8D4E-6AC89BDE2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0" name="Oval 224">
            <a:extLst>
              <a:ext uri="{FF2B5EF4-FFF2-40B4-BE49-F238E27FC236}">
                <a16:creationId xmlns:a16="http://schemas.microsoft.com/office/drawing/2014/main" id="{4594894E-2545-433A-832C-BD9E4F7CF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1" name="Oval 225">
            <a:extLst>
              <a:ext uri="{FF2B5EF4-FFF2-40B4-BE49-F238E27FC236}">
                <a16:creationId xmlns:a16="http://schemas.microsoft.com/office/drawing/2014/main" id="{51BB1CA0-C516-4BB9-9159-9E5F41671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2" name="Oval 226">
            <a:extLst>
              <a:ext uri="{FF2B5EF4-FFF2-40B4-BE49-F238E27FC236}">
                <a16:creationId xmlns:a16="http://schemas.microsoft.com/office/drawing/2014/main" id="{3F81FF7F-BE46-4EF7-9BCE-EC82C83E9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33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3" name="Oval 227">
            <a:extLst>
              <a:ext uri="{FF2B5EF4-FFF2-40B4-BE49-F238E27FC236}">
                <a16:creationId xmlns:a16="http://schemas.microsoft.com/office/drawing/2014/main" id="{89D9D886-A5BD-4856-805F-38F7BA5CC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7775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4" name="Oval 228">
            <a:extLst>
              <a:ext uri="{FF2B5EF4-FFF2-40B4-BE49-F238E27FC236}">
                <a16:creationId xmlns:a16="http://schemas.microsoft.com/office/drawing/2014/main" id="{3EDC8FD4-1A33-4F84-B060-B5AB43726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6027738"/>
            <a:ext cx="61913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5" name="Oval 229">
            <a:extLst>
              <a:ext uri="{FF2B5EF4-FFF2-40B4-BE49-F238E27FC236}">
                <a16:creationId xmlns:a16="http://schemas.microsoft.com/office/drawing/2014/main" id="{DD633982-EBD8-477A-98FC-27E89EED0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238" y="6027738"/>
            <a:ext cx="61912" cy="650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3399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GB" altLang="en-US" sz="2000">
              <a:solidFill>
                <a:srgbClr val="0051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6" name="Freeform 230">
            <a:extLst>
              <a:ext uri="{FF2B5EF4-FFF2-40B4-BE49-F238E27FC236}">
                <a16:creationId xmlns:a16="http://schemas.microsoft.com/office/drawing/2014/main" id="{98DF74E3-02F2-4D9D-9F48-6682CAEE243C}"/>
              </a:ext>
            </a:extLst>
          </p:cNvPr>
          <p:cNvSpPr>
            <a:spLocks/>
          </p:cNvSpPr>
          <p:nvPr/>
        </p:nvSpPr>
        <p:spPr bwMode="auto">
          <a:xfrm>
            <a:off x="4572000" y="5373688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7" name="Freeform 231">
            <a:extLst>
              <a:ext uri="{FF2B5EF4-FFF2-40B4-BE49-F238E27FC236}">
                <a16:creationId xmlns:a16="http://schemas.microsoft.com/office/drawing/2014/main" id="{4EE2DE93-A887-41CB-9D2E-CDBB74409984}"/>
              </a:ext>
            </a:extLst>
          </p:cNvPr>
          <p:cNvSpPr>
            <a:spLocks/>
          </p:cNvSpPr>
          <p:nvPr/>
        </p:nvSpPr>
        <p:spPr bwMode="auto">
          <a:xfrm>
            <a:off x="5003800" y="5373688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8" name="Freeform 232">
            <a:extLst>
              <a:ext uri="{FF2B5EF4-FFF2-40B4-BE49-F238E27FC236}">
                <a16:creationId xmlns:a16="http://schemas.microsoft.com/office/drawing/2014/main" id="{BD8E44D8-96A1-4AEC-85A5-0130EB1051A0}"/>
              </a:ext>
            </a:extLst>
          </p:cNvPr>
          <p:cNvSpPr>
            <a:spLocks/>
          </p:cNvSpPr>
          <p:nvPr/>
        </p:nvSpPr>
        <p:spPr bwMode="auto">
          <a:xfrm>
            <a:off x="6732588" y="5373688"/>
            <a:ext cx="249237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69" name="Freeform 233">
            <a:extLst>
              <a:ext uri="{FF2B5EF4-FFF2-40B4-BE49-F238E27FC236}">
                <a16:creationId xmlns:a16="http://schemas.microsoft.com/office/drawing/2014/main" id="{CC644CB9-429E-41EB-8438-7A5BB52488A9}"/>
              </a:ext>
            </a:extLst>
          </p:cNvPr>
          <p:cNvSpPr>
            <a:spLocks/>
          </p:cNvSpPr>
          <p:nvPr/>
        </p:nvSpPr>
        <p:spPr bwMode="auto">
          <a:xfrm>
            <a:off x="7235825" y="5373688"/>
            <a:ext cx="249238" cy="523875"/>
          </a:xfrm>
          <a:custGeom>
            <a:avLst/>
            <a:gdLst>
              <a:gd name="T0" fmla="*/ 0 w 182"/>
              <a:gd name="T1" fmla="*/ 2147483647 h 662"/>
              <a:gd name="T2" fmla="*/ 2147483647 w 182"/>
              <a:gd name="T3" fmla="*/ 2147483647 h 662"/>
              <a:gd name="T4" fmla="*/ 2147483647 w 182"/>
              <a:gd name="T5" fmla="*/ 2147483647 h 662"/>
              <a:gd name="T6" fmla="*/ 2147483647 w 182"/>
              <a:gd name="T7" fmla="*/ 2147483647 h 662"/>
              <a:gd name="T8" fmla="*/ 2147483647 w 182"/>
              <a:gd name="T9" fmla="*/ 2147483647 h 662"/>
              <a:gd name="T10" fmla="*/ 2147483647 w 182"/>
              <a:gd name="T11" fmla="*/ 2147483647 h 662"/>
              <a:gd name="T12" fmla="*/ 2147483647 w 182"/>
              <a:gd name="T13" fmla="*/ 2147483647 h 662"/>
              <a:gd name="T14" fmla="*/ 2147483647 w 182"/>
              <a:gd name="T15" fmla="*/ 0 h 6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2"/>
              <a:gd name="T25" fmla="*/ 0 h 662"/>
              <a:gd name="T26" fmla="*/ 182 w 182"/>
              <a:gd name="T27" fmla="*/ 662 h 6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2" h="662">
                <a:moveTo>
                  <a:pt x="0" y="662"/>
                </a:moveTo>
                <a:cubicBezTo>
                  <a:pt x="9" y="636"/>
                  <a:pt x="46" y="555"/>
                  <a:pt x="54" y="508"/>
                </a:cubicBezTo>
                <a:cubicBezTo>
                  <a:pt x="62" y="461"/>
                  <a:pt x="49" y="412"/>
                  <a:pt x="48" y="382"/>
                </a:cubicBezTo>
                <a:cubicBezTo>
                  <a:pt x="47" y="352"/>
                  <a:pt x="47" y="348"/>
                  <a:pt x="48" y="326"/>
                </a:cubicBezTo>
                <a:cubicBezTo>
                  <a:pt x="49" y="304"/>
                  <a:pt x="46" y="283"/>
                  <a:pt x="54" y="248"/>
                </a:cubicBezTo>
                <a:cubicBezTo>
                  <a:pt x="62" y="213"/>
                  <a:pt x="80" y="151"/>
                  <a:pt x="94" y="118"/>
                </a:cubicBezTo>
                <a:cubicBezTo>
                  <a:pt x="108" y="85"/>
                  <a:pt x="123" y="70"/>
                  <a:pt x="138" y="50"/>
                </a:cubicBezTo>
                <a:cubicBezTo>
                  <a:pt x="153" y="30"/>
                  <a:pt x="173" y="10"/>
                  <a:pt x="182" y="0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70" name="Line 234">
            <a:extLst>
              <a:ext uri="{FF2B5EF4-FFF2-40B4-BE49-F238E27FC236}">
                <a16:creationId xmlns:a16="http://schemas.microsoft.com/office/drawing/2014/main" id="{F3559688-DC7B-47EE-8FE5-1E6F21E63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6092825"/>
            <a:ext cx="3384550" cy="0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buClr>
                <a:srgbClr val="F49100"/>
              </a:buClr>
              <a:buFontTx/>
              <a:buChar char="•"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7" name="Rectangle 2">
            <a:extLst>
              <a:ext uri="{FF2B5EF4-FFF2-40B4-BE49-F238E27FC236}">
                <a16:creationId xmlns:a16="http://schemas.microsoft.com/office/drawing/2014/main" id="{3F601FD5-73A3-4174-9D9D-141A1FD41510}"/>
              </a:ext>
            </a:extLst>
          </p:cNvPr>
          <p:cNvSpPr txBox="1">
            <a:spLocks noChangeArrowheads="1"/>
          </p:cNvSpPr>
          <p:nvPr/>
        </p:nvSpPr>
        <p:spPr>
          <a:xfrm>
            <a:off x="1079500" y="0"/>
            <a:ext cx="7920038" cy="10795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a typeface="+mj-ea"/>
                <a:cs typeface="+mj-cs"/>
              </a:rPr>
              <a:t>Проникновение в кожу</a:t>
            </a:r>
            <a:br>
              <a:rPr lang="en-US" sz="3200" b="1" kern="0" dirty="0">
                <a:solidFill>
                  <a:srgbClr val="339933"/>
                </a:solidFill>
                <a:ea typeface="+mj-ea"/>
                <a:cs typeface="+mj-cs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Влияние размера капли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233" name="Text Box 5">
            <a:extLst>
              <a:ext uri="{FF2B5EF4-FFF2-40B4-BE49-F238E27FC236}">
                <a16:creationId xmlns:a16="http://schemas.microsoft.com/office/drawing/2014/main" id="{A4857063-37FA-4E48-8AD8-B95C08D43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4402094"/>
            <a:ext cx="7381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49100"/>
              </a:buClr>
            </a:pPr>
            <a:r>
              <a:rPr lang="ru-RU" altLang="nl-BE" sz="1200" dirty="0"/>
              <a:t>Кожа</a:t>
            </a:r>
            <a:r>
              <a:rPr lang="en-GB" altLang="nl-BE" sz="1200" dirty="0"/>
              <a:t> </a:t>
            </a:r>
          </a:p>
        </p:txBody>
      </p:sp>
      <p:sp>
        <p:nvSpPr>
          <p:cNvPr id="234" name="Text Box 53">
            <a:extLst>
              <a:ext uri="{FF2B5EF4-FFF2-40B4-BE49-F238E27FC236}">
                <a16:creationId xmlns:a16="http://schemas.microsoft.com/office/drawing/2014/main" id="{24F1CD62-62B0-4A9C-BB27-6F01F2F96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6413" y="3886156"/>
            <a:ext cx="9001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F49100"/>
              </a:buClr>
            </a:pPr>
            <a:r>
              <a:rPr lang="ru-RU" altLang="nl-BE" sz="1200" dirty="0"/>
              <a:t>Эмульсия</a:t>
            </a:r>
            <a:endParaRPr lang="en-GB" altLang="nl-BE" sz="1200" dirty="0"/>
          </a:p>
        </p:txBody>
      </p:sp>
      <p:sp>
        <p:nvSpPr>
          <p:cNvPr id="235" name="Text Box 5">
            <a:extLst>
              <a:ext uri="{FF2B5EF4-FFF2-40B4-BE49-F238E27FC236}">
                <a16:creationId xmlns:a16="http://schemas.microsoft.com/office/drawing/2014/main" id="{E8291EBA-25B3-41A1-96A3-D3C44500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700" y="6321427"/>
            <a:ext cx="7381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49100"/>
              </a:buClr>
            </a:pPr>
            <a:r>
              <a:rPr lang="ru-RU" altLang="nl-BE" sz="1200" dirty="0"/>
              <a:t>Кожа</a:t>
            </a:r>
            <a:r>
              <a:rPr lang="en-GB" altLang="nl-BE" sz="1200" dirty="0"/>
              <a:t> </a:t>
            </a:r>
          </a:p>
        </p:txBody>
      </p:sp>
      <p:sp>
        <p:nvSpPr>
          <p:cNvPr id="236" name="Text Box 53">
            <a:extLst>
              <a:ext uri="{FF2B5EF4-FFF2-40B4-BE49-F238E27FC236}">
                <a16:creationId xmlns:a16="http://schemas.microsoft.com/office/drawing/2014/main" id="{9A42726E-E3CE-42EA-B7AC-D84943CFC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6413" y="5805489"/>
            <a:ext cx="9001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F49100"/>
              </a:buClr>
            </a:pPr>
            <a:r>
              <a:rPr lang="ru-RU" altLang="nl-BE" sz="1200" dirty="0"/>
              <a:t>Эмульсия</a:t>
            </a:r>
            <a:endParaRPr lang="en-GB" altLang="nl-BE" sz="12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4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14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20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4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1" dur="5000"/>
                                        <p:tgtEl>
                                          <p:spTgt spid="14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2" presetClass="exit" presetSubtype="4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4" dur="5000"/>
                                        <p:tgtEl>
                                          <p:spTgt spid="14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8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8" dur="3000"/>
                                        <p:tgtEl>
                                          <p:spTgt spid="14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8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1" dur="3000"/>
                                        <p:tgtEl>
                                          <p:spTgt spid="1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8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4" dur="3000"/>
                                        <p:tgtEl>
                                          <p:spTgt spid="1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8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7" dur="3000"/>
                                        <p:tgtEl>
                                          <p:spTgt spid="14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8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0" dur="3000"/>
                                        <p:tgtEl>
                                          <p:spTgt spid="1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8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3" dur="3000"/>
                                        <p:tgtEl>
                                          <p:spTgt spid="1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8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6" dur="3000"/>
                                        <p:tgtEl>
                                          <p:spTgt spid="1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8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9" dur="3000"/>
                                        <p:tgtEl>
                                          <p:spTgt spid="1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417 0.00903 -0.00833 0.01828 -0.00972 0.02778 C -0.01111 0.03727 -0.00972 0.04676 -0.00833 0.05648 " pathEditMode="relative" ptsTypes="aaA">
                                      <p:cBhvr>
                                        <p:cTn id="201" dur="3000" fill="hold"/>
                                        <p:tgtEl>
                                          <p:spTgt spid="14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486 0.00694 -0.00972 0.01389 " pathEditMode="relative" ptsTypes="aA">
                                      <p:cBhvr>
                                        <p:cTn id="203" dur="3000" fill="hold"/>
                                        <p:tgtEl>
                                          <p:spTgt spid="14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434 0.00764 -0.0085 0.01528 -0.00972 0.02037 C -0.01093 0.02546 -0.00781 0.02477 -0.00764 0.03055 C -0.00746 0.03634 -0.00798 0.04583 -0.00833 0.05555 " pathEditMode="relative" ptsTypes="aaaA">
                                      <p:cBhvr>
                                        <p:cTn id="205" dur="3000" fill="hold"/>
                                        <p:tgtEl>
                                          <p:spTgt spid="14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35 0.00741 -0.0007 0.01482 " pathEditMode="relative" ptsTypes="aA">
                                      <p:cBhvr>
                                        <p:cTn id="207" dur="3000" fill="hold"/>
                                        <p:tgtEl>
                                          <p:spTgt spid="14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486 0.00416 -0.00973 0.00833 " pathEditMode="relative" ptsTypes="aA">
                                      <p:cBhvr>
                                        <p:cTn id="209" dur="3000" fill="hold"/>
                                        <p:tgtEl>
                                          <p:spTgt spid="14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39 0.0081 -0.00278 0.01643 -0.00278 0.02222 C -0.00278 0.02801 -0.00052 0.02963 0.0 0.03518 C 0.00052 0.04074 0.00017 0.04815 0.0 0.05555 " pathEditMode="relative" ptsTypes="aaaA">
                                      <p:cBhvr>
                                        <p:cTn id="211" dur="3000" fill="hold"/>
                                        <p:tgtEl>
                                          <p:spTgt spid="14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035 0.00834 0.00069 0.0169 0.0 0.01945 " pathEditMode="relative" ptsTypes="aA">
                                      <p:cBhvr>
                                        <p:cTn id="213" dur="3000" fill="hold"/>
                                        <p:tgtEl>
                                          <p:spTgt spid="14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0.00347 0.01065 0.00694 0.0213 " pathEditMode="relative" ptsTypes="aA">
                                      <p:cBhvr>
                                        <p:cTn id="215" dur="3000" fill="hold"/>
                                        <p:tgtEl>
                                          <p:spTgt spid="14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347 0.00926 -0.00677 0.01875 -0.00695 0.025 C -0.00712 0.03125 -0.00261 0.03264 -0.00139 0.03796 C -0.00018 0.04328 0.00017 0.04977 0.00069 0.05648 " pathEditMode="relative" ptsTypes="aaaA">
                                      <p:cBhvr>
                                        <p:cTn id="217" dur="3000" fill="hold"/>
                                        <p:tgtEl>
                                          <p:spTgt spid="14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0.0066 0.00463 0.0132 0.00926 " pathEditMode="relative" ptsTypes="aA">
                                      <p:cBhvr>
                                        <p:cTn id="219" dur="3000" fill="hold"/>
                                        <p:tgtEl>
                                          <p:spTgt spid="14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608 0.0037 0.01215 0.00763 0.01458 0.00833 " pathEditMode="relative" ptsTypes="aA">
                                      <p:cBhvr>
                                        <p:cTn id="221" dur="3000" fill="hold"/>
                                        <p:tgtEl>
                                          <p:spTgt spid="14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625 0.00162 0.01267 0.00324 0.01597 0.00741 C 0.01927 0.01158 0.0184 0.01783 0.01944 0.025 C 0.02048 0.03218 0.02135 0.04098 0.02222 0.05 " pathEditMode="relative" ptsTypes="aaaA">
                                      <p:cBhvr>
                                        <p:cTn id="223" dur="3000" fill="hold"/>
                                        <p:tgtEl>
                                          <p:spTgt spid="14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87 0.00717 -0.00156 0.01458 -0.00156 0.02129 C -0.00156 0.028 0.0 0.03355 0.0 0.0405 C 0.0 0.04744 -0.00104 0.05924 -0.00121 0.06295 " pathEditMode="relative" ptsTypes="aaaA">
                                      <p:cBhvr>
                                        <p:cTn id="225" dur="3000" fill="hold"/>
                                        <p:tgtEl>
                                          <p:spTgt spid="14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7 0.01319 -0.00139 0.02638 -0.00191 0.03171 " pathEditMode="relative" ptsTypes="aA">
                                      <p:cBhvr>
                                        <p:cTn id="227" dur="3000" fill="hold"/>
                                        <p:tgtEl>
                                          <p:spTgt spid="14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018 0.00578 0.00035 0.0118 0.0 0.01735 C -0.00034 0.02291 -0.00173 0.02731 -0.00191 0.03309 C -0.00208 0.03888 -0.00173 0.04513 -0.00121 0.05161 " pathEditMode="relative" ptsTypes="aaaA">
                                      <p:cBhvr>
                                        <p:cTn id="229" dur="3000" fill="hold"/>
                                        <p:tgtEl>
                                          <p:spTgt spid="14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0.0 0.00463 0.0 0.00949 " pathEditMode="relative" ptsTypes="aA">
                                      <p:cBhvr>
                                        <p:cTn id="231" dur="3000" fill="hold"/>
                                        <p:tgtEl>
                                          <p:spTgt spid="14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56 0.00602 -0.00313 0.01204 -0.00313 0.01782 C -0.00313 0.02361 -0.00087 0.02893 -0.00052 0.03472 C -0.00017 0.0405 -0.0007 0.04629 -0.00122 0.05207 " pathEditMode="relative" ptsTypes="aaaA">
                                      <p:cBhvr>
                                        <p:cTn id="233" dur="3000" fill="hold"/>
                                        <p:tgtEl>
                                          <p:spTgt spid="14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17 0.00671 -0.00034 0.01343 " pathEditMode="relative" ptsTypes="aA">
                                      <p:cBhvr>
                                        <p:cTn id="235" dur="3000" fill="hold"/>
                                        <p:tgtEl>
                                          <p:spTgt spid="14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539 0.01019 -0.01059 0.0206 -0.01198 0.0287 C -0.01337 0.0368 -0.00886 0.04305 -0.00834 0.0486 C -0.00782 0.05416 -0.00851 0.05809 -0.00903 0.06203 " pathEditMode="relative" ptsTypes="aaaA">
                                      <p:cBhvr>
                                        <p:cTn id="237" dur="3000" fill="hold"/>
                                        <p:tgtEl>
                                          <p:spTgt spid="14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7 0.01018 -0.00122 0.02037 " pathEditMode="relative" ptsTypes="aA">
                                      <p:cBhvr>
                                        <p:cTn id="239" dur="3000" fill="hold"/>
                                        <p:tgtEl>
                                          <p:spTgt spid="14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034 0.00926 0.00069 0.01852 0.00034 0.02384 C 0.0 0.02916 -0.00157 0.02893 -0.00191 0.03171 C -0.00226 0.03448 -0.00191 0.03772 -0.00157 0.0412 " pathEditMode="relative" ptsTypes="aaaA">
                                      <p:cBhvr>
                                        <p:cTn id="241" dur="3000" fill="hold"/>
                                        <p:tgtEl>
                                          <p:spTgt spid="14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7 0.0037 -0.00139 0.00741 -0.00156 0.01088 C -0.00174 0.01435 -0.00122 0.01875 -0.00122 0.02037 " pathEditMode="relative" ptsTypes="aaA">
                                      <p:cBhvr>
                                        <p:cTn id="243" dur="3000" fill="hold"/>
                                        <p:tgtEl>
                                          <p:spTgt spid="14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365 0.00532 -0.00712 0.01064 -0.00886 0.01735 C -0.01059 0.02406 -0.01025 0.03517 -0.01042 0.04073 C -0.01059 0.04628 -0.00955 0.04836 -0.00973 0.05114 C -0.0099 0.05392 -0.01112 0.05369 -0.01112 0.05739 C -0.01112 0.06109 -0.01059 0.06688 -0.01007 0.0729 " pathEditMode="relative" ptsTypes="aaaaaA">
                                      <p:cBhvr>
                                        <p:cTn id="245" dur="3000" fill="hold"/>
                                        <p:tgtEl>
                                          <p:spTgt spid="14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91 0.00463 -0.00382 0.00926 -0.00382 0.01342 C -0.00382 0.01759 -0.00086 0.02176 -0.00052 0.02476 C -0.00017 0.02777 -0.00173 0.02939 -0.00191 0.03217 C -0.00208 0.03495 -0.00173 0.03796 -0.00121 0.0412 " pathEditMode="relative" ptsTypes="aaaaA">
                                      <p:cBhvr>
                                        <p:cTn id="247" dur="3000" fill="hold"/>
                                        <p:tgtEl>
                                          <p:spTgt spid="14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22 0.0037 -0.00226 0.0074 -0.00261 0.01087 C -0.00295 0.01435 -0.00209 0.01851 -0.00226 0.02083 " pathEditMode="relative" ptsTypes="aaA">
                                      <p:cBhvr>
                                        <p:cTn id="249" dur="3000" fill="hold"/>
                                        <p:tgtEl>
                                          <p:spTgt spid="14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21 0.00555 -0.00243 0.01111 -0.00225 0.01782 C -0.00208 0.02453 0.0007 0.03263 0.00105 0.04004 C 0.00139 0.04744 0.00087 0.05485 0.00035 0.06249 " pathEditMode="relative" ptsTypes="aaaA">
                                      <p:cBhvr>
                                        <p:cTn id="251" dur="3000" fill="hold"/>
                                        <p:tgtEl>
                                          <p:spTgt spid="14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18 0.00416 -0.00018 0.00856 -0.00035 0.01342 C -0.00052 0.01828 -0.0007 0.02407 -0.0007 0.02985 " pathEditMode="relative" ptsTypes="aaA">
                                      <p:cBhvr>
                                        <p:cTn id="253" dur="3000" fill="hold"/>
                                        <p:tgtEl>
                                          <p:spTgt spid="14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52 0.00463 -0.00087 0.00949 " pathEditMode="relative" ptsTypes="aA">
                                      <p:cBhvr>
                                        <p:cTn id="255" dur="3000" fill="hold"/>
                                        <p:tgtEl>
                                          <p:spTgt spid="14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91 0.00995 -0.00365 0.0199 -0.00365 0.02638 C -0.00365 0.03286 -0.00018 0.03332 0.00035 0.03865 C 0.00087 0.04397 0.00035 0.05091 0.0 0.05809 " pathEditMode="relative" ptsTypes="aaaA">
                                      <p:cBhvr>
                                        <p:cTn id="257" dur="3000" fill="hold"/>
                                        <p:tgtEl>
                                          <p:spTgt spid="14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73 0.00486 -0.00347 0.00972 -0.00364 0.01481 C -0.00382 0.0199 -0.00243 0.02499 -0.00104 0.03032 " pathEditMode="relative" ptsTypes="aaA">
                                      <p:cBhvr>
                                        <p:cTn id="259" dur="3000" fill="hold"/>
                                        <p:tgtEl>
                                          <p:spTgt spid="14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295 0.01065 -0.0059 0.02129 -0.00781 0.02824 C -0.00972 0.03518 -0.01181 0.03611 -0.01198 0.04166 C -0.01215 0.04721 -0.01059 0.05462 -0.00903 0.06203 " pathEditMode="relative" ptsTypes="aaaA">
                                      <p:cBhvr>
                                        <p:cTn id="261" dur="3000" fill="hold"/>
                                        <p:tgtEl>
                                          <p:spTgt spid="14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104 0.01065 -0.00191 0.0213 " pathEditMode="relative" ptsTypes="aA">
                                      <p:cBhvr>
                                        <p:cTn id="263" dur="3000" fill="hold"/>
                                        <p:tgtEl>
                                          <p:spTgt spid="14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0787 0.00017 0.01574 0.0 0.02268 C -0.00017 0.02962 -0.00069 0.03541 -0.00121 0.0412 " pathEditMode="relative" ptsTypes="aaA">
                                      <p:cBhvr>
                                        <p:cTn id="265" dur="3000" fill="hold"/>
                                        <p:tgtEl>
                                          <p:spTgt spid="14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38 0.00625 -0.00277 0.01249 -0.0026 0.01921 C -0.00243 0.02592 0.0007 0.03541 0.0007 0.04003 C 0.0007 0.04466 -0.00243 0.04374 -0.00295 0.04744 C -0.00347 0.05114 -0.00295 0.05693 -0.00225 0.06295 " pathEditMode="relative" ptsTypes="aaaaA">
                                      <p:cBhvr>
                                        <p:cTn id="267" dur="3000" fill="hold"/>
                                        <p:tgtEl>
                                          <p:spTgt spid="14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04 0.00555 -0.00191 0.01134 -0.00208 0.01643 C -0.00225 0.02152 -0.00173 0.02592 -0.00104 0.03032 " pathEditMode="relative" ptsTypes="aaA">
                                      <p:cBhvr>
                                        <p:cTn id="269" dur="3000" fill="hold"/>
                                        <p:tgtEl>
                                          <p:spTgt spid="14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38 0.00555 -0.00277 0.01134 -0.0026 0.01689 C -0.00243 0.02245 0.00139 0.028 0.00157 0.03379 C 0.00174 0.03957 0.00035 0.04536 -0.00104 0.05114 " pathEditMode="relative" ptsTypes="aaaA">
                                      <p:cBhvr>
                                        <p:cTn id="271" dur="3000" fill="hold"/>
                                        <p:tgtEl>
                                          <p:spTgt spid="14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7 0.00509 -0.00122 0.01042 " pathEditMode="relative" ptsTypes="aA">
                                      <p:cBhvr>
                                        <p:cTn id="273" dur="3000" fill="hold"/>
                                        <p:tgtEl>
                                          <p:spTgt spid="14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87 0.00949 -0.00157 0.01921 -0.00174 0.02615 C -0.00191 0.0331 -0.00157 0.03703 -0.00104 0.0412 " pathEditMode="relative" ptsTypes="aaA">
                                      <p:cBhvr>
                                        <p:cTn id="275" dur="3000" fill="hold"/>
                                        <p:tgtEl>
                                          <p:spTgt spid="14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226 0.00764 0.00452 0.01551 0.00452 0.02268 C 0.00452 0.02986 0.0 0.03564 -0.00034 0.04305 C -0.00069 0.05045 0.00087 0.05855 0.00261 0.06689 " pathEditMode="relative" ptsTypes="aaaA">
                                      <p:cBhvr>
                                        <p:cTn id="277" dur="3000" fill="hold"/>
                                        <p:tgtEl>
                                          <p:spTgt spid="14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04 0.00417 -0.00191 0.00857 -0.00225 0.01181 C -0.0026 0.01505 -0.00243 0.01852 -0.0026 0.01991 " pathEditMode="relative" ptsTypes="aaA">
                                      <p:cBhvr>
                                        <p:cTn id="279" dur="3000" fill="hold"/>
                                        <p:tgtEl>
                                          <p:spTgt spid="14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052 0.01226 0.00105 0.02476 0.0 0.03355 C -0.00104 0.04235 -0.0052 0.04767 -0.0059 0.05253 C -0.00659 0.05739 -0.00555 0.06017 -0.00451 0.06295 " pathEditMode="relative" ptsTypes="aaaA">
                                      <p:cBhvr>
                                        <p:cTn id="281" dur="3000" fill="hold"/>
                                        <p:tgtEl>
                                          <p:spTgt spid="14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35 0.00486 -0.0007 0.00995 " pathEditMode="relative" ptsTypes="aA">
                                      <p:cBhvr>
                                        <p:cTn id="283" dur="3000" fill="hold"/>
                                        <p:tgtEl>
                                          <p:spTgt spid="14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18 0.00532 -0.00018 0.01088 -0.00035 0.01597 C -0.00052 0.02106 -0.00087 0.02569 -0.00105 0.03032 " pathEditMode="relative" ptsTypes="aaA">
                                      <p:cBhvr>
                                        <p:cTn id="285" dur="3000" fill="hold"/>
                                        <p:tgtEl>
                                          <p:spTgt spid="14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104 0.00764 0.00209 0.01528 0.00156 0.02083 C 0.00104 0.02639 -0.00226 0.02847 -0.0026 0.03356 C -0.00295 0.03865 -0.00191 0.04536 -0.00069 0.05208 " pathEditMode="relative" ptsTypes="aaaA">
                                      <p:cBhvr>
                                        <p:cTn id="287" dur="3000" fill="hold"/>
                                        <p:tgtEl>
                                          <p:spTgt spid="14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34 0.00486 -0.00069 0.00995 " pathEditMode="relative" ptsTypes="aA">
                                      <p:cBhvr>
                                        <p:cTn id="289" dur="3000" fill="hold"/>
                                        <p:tgtEl>
                                          <p:spTgt spid="14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86 0.01226 -0.00156 0.02453 -0.00138 0.03216 C -0.00121 0.0398 0.0007 0.0398 0.00087 0.04651 C 0.00105 0.05322 0.00018 0.06294 -0.00069 0.0729 " pathEditMode="relative" ptsTypes="aaaA">
                                      <p:cBhvr>
                                        <p:cTn id="291" dur="3000" fill="hold"/>
                                        <p:tgtEl>
                                          <p:spTgt spid="14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156 0.00648 0.00312 0.0132 0.00295 0.01991 C 0.00277 0.02662 0.00104 0.03356 -0.0007 0.04074 " pathEditMode="relative" ptsTypes="aaA">
                                      <p:cBhvr>
                                        <p:cTn id="293" dur="3000" fill="hold"/>
                                        <p:tgtEl>
                                          <p:spTgt spid="14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35 0.00787 -0.0007 0.01597 -0.00208 0.02476 C -0.00347 0.03356 -0.00712 0.04536 -0.00816 0.05346 C -0.0092 0.06156 -0.00903 0.06758 -0.00886 0.07383 " pathEditMode="relative" ptsTypes="aaaA">
                                      <p:cBhvr>
                                        <p:cTn id="295" dur="3000" fill="hold"/>
                                        <p:tgtEl>
                                          <p:spTgt spid="14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35 0.00439 -0.0007 0.00902 " pathEditMode="relative" ptsTypes="aA">
                                      <p:cBhvr>
                                        <p:cTn id="297" dur="3000" fill="hold"/>
                                        <p:tgtEl>
                                          <p:spTgt spid="14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0578 0.00017 0.0118 0.0 0.01689 C -0.00017 0.02198 -0.00121 0.02545 -0.00139 0.03124 C -0.00156 0.03703 -0.00139 0.04397 -0.00104 0.05114 " pathEditMode="relative" ptsTypes="aaaA">
                                      <p:cBhvr>
                                        <p:cTn id="299" dur="3000" fill="hold"/>
                                        <p:tgtEl>
                                          <p:spTgt spid="14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04 0.00648 -0.00209 0.01296 -0.00191 0.01689 C -0.00174 0.02082 -0.00035 0.02244 0.00104 0.0243 " pathEditMode="relative" ptsTypes="aaA">
                                      <p:cBhvr>
                                        <p:cTn id="301" dur="3000" fill="hold"/>
                                        <p:tgtEl>
                                          <p:spTgt spid="14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156 0.00949 0.00312 0.01921 0.0026 0.02569 C 0.00208 0.03217 -0.00261 0.03472 -0.0033 0.03912 C -0.004 0.04351 -0.00261 0.04791 -0.00105 0.05254 " pathEditMode="relative" ptsTypes="aaaA">
                                      <p:cBhvr>
                                        <p:cTn id="303" dur="3000" fill="hold"/>
                                        <p:tgtEl>
                                          <p:spTgt spid="14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07 0.00416 -0.00122 0.00833 -0.00139 0.01342 C -0.00156 0.01851 -0.00122 0.02476 -0.0007 0.03124 " pathEditMode="relative" ptsTypes="aaA">
                                      <p:cBhvr>
                                        <p:cTn id="305" dur="3000" fill="hold"/>
                                        <p:tgtEl>
                                          <p:spTgt spid="14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121 0.00555 0.00243 0.01134 0.00191 0.01643 C 0.00139 0.02152 -0.00243 0.02383 -0.00295 0.03031 C -0.00347 0.03679 -0.00174 0.0486 -0.00139 0.05554 C -0.00104 0.06248 -0.00104 0.06734 -0.00104 0.07243 " pathEditMode="relative" ptsTypes="aaaaA">
                                      <p:cBhvr>
                                        <p:cTn id="307" dur="3000" fill="hold"/>
                                        <p:tgtEl>
                                          <p:spTgt spid="14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52 0.00463 -0.00104 0.00949 " pathEditMode="relative" ptsTypes="aA">
                                      <p:cBhvr>
                                        <p:cTn id="309" dur="3000" fill="hold"/>
                                        <p:tgtEl>
                                          <p:spTgt spid="14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0087 0.00903 0.00174 0.01828 0.00157 0.02523 C 0.00139 0.03217 0.00035 0.03657 -0.00069 0.0412 " pathEditMode="relative" ptsTypes="aaA">
                                      <p:cBhvr>
                                        <p:cTn id="311" dur="3000" fill="hold"/>
                                        <p:tgtEl>
                                          <p:spTgt spid="14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243 0.00255 -0.00486 0.00533 -0.00712 0.00857 C -0.00937 0.01181 -0.01302 0.01551 -0.01337 0.01944 C -0.01371 0.02338 -0.01024 0.02916 -0.00972 0.03264 C -0.0092 0.03611 -0.00972 0.03819 -0.01007 0.04027 " pathEditMode="relative" ptsTypes="aaaaA">
                                      <p:cBhvr>
                                        <p:cTn id="313" dur="3000" fill="hold"/>
                                        <p:tgtEl>
                                          <p:spTgt spid="14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-0.00174 0.00648 -0.0033 0.01296 -0.0033 0.01944 C -0.0033 0.02592 -0.00035 0.03425 0.0 0.03958 C 0.00035 0.0449 -0.00087 0.04791 -0.00104 0.05161 C -0.00122 0.05531 -0.00104 0.05855 -0.0007 0.06203 " pathEditMode="relative" ptsTypes="aaaaA">
                                      <p:cBhvr>
                                        <p:cTn id="315" dur="3000" fill="hold"/>
                                        <p:tgtEl>
                                          <p:spTgt spid="14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0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 0.0 C 0.0 0.0 -0.00052 0.00486 -0.00104 0.00995 " pathEditMode="relative" ptsTypes="aA">
                                      <p:cBhvr>
                                        <p:cTn id="317" dur="3000" fill="hold"/>
                                        <p:tgtEl>
                                          <p:spTgt spid="14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 nodeType="clickPar">
                      <p:stCondLst>
                        <p:cond delay="indefinite"/>
                      </p:stCondLst>
                      <p:childTnLst>
                        <p:par>
                          <p:cTn id="3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2" dur="20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6" dur="2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9" dur="2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2" dur="2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5" dur="20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8" dur="2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1" dur="2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4" dur="20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7" dur="20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0" dur="20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3" dur="20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6" dur="20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9" dur="20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2" dur="20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5" dur="20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8" dur="2000"/>
                                        <p:tgtEl>
                                          <p:spTgt spid="1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1" dur="2000"/>
                                        <p:tgtEl>
                                          <p:spTgt spid="1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4" dur="2000"/>
                                        <p:tgtEl>
                                          <p:spTgt spid="1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7" dur="2000"/>
                                        <p:tgtEl>
                                          <p:spTgt spid="1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0" dur="2000"/>
                                        <p:tgtEl>
                                          <p:spTgt spid="1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3" dur="2000"/>
                                        <p:tgtEl>
                                          <p:spTgt spid="1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6" dur="2000"/>
                                        <p:tgtEl>
                                          <p:spTgt spid="1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9" dur="2000"/>
                                        <p:tgtEl>
                                          <p:spTgt spid="1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2" dur="2000"/>
                                        <p:tgtEl>
                                          <p:spTgt spid="1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5" dur="2000"/>
                                        <p:tgtEl>
                                          <p:spTgt spid="1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8" dur="2000"/>
                                        <p:tgtEl>
                                          <p:spTgt spid="1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1" dur="2000"/>
                                        <p:tgtEl>
                                          <p:spTgt spid="1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4" dur="2000"/>
                                        <p:tgtEl>
                                          <p:spTgt spid="1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7" dur="2000"/>
                                        <p:tgtEl>
                                          <p:spTgt spid="1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0" dur="2000"/>
                                        <p:tgtEl>
                                          <p:spTgt spid="1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3" dur="2000"/>
                                        <p:tgtEl>
                                          <p:spTgt spid="14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6" dur="2000"/>
                                        <p:tgtEl>
                                          <p:spTgt spid="1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9" dur="2000"/>
                                        <p:tgtEl>
                                          <p:spTgt spid="14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2" dur="2000"/>
                                        <p:tgtEl>
                                          <p:spTgt spid="1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5" dur="2000"/>
                                        <p:tgtEl>
                                          <p:spTgt spid="1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8" dur="2000"/>
                                        <p:tgtEl>
                                          <p:spTgt spid="14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1" dur="2000"/>
                                        <p:tgtEl>
                                          <p:spTgt spid="14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4" dur="2000"/>
                                        <p:tgtEl>
                                          <p:spTgt spid="14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7" dur="2000"/>
                                        <p:tgtEl>
                                          <p:spTgt spid="14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0" dur="2000"/>
                                        <p:tgtEl>
                                          <p:spTgt spid="14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3" dur="2000"/>
                                        <p:tgtEl>
                                          <p:spTgt spid="14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6" dur="2000"/>
                                        <p:tgtEl>
                                          <p:spTgt spid="1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9" dur="2000"/>
                                        <p:tgtEl>
                                          <p:spTgt spid="1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2" dur="2000"/>
                                        <p:tgtEl>
                                          <p:spTgt spid="1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5" dur="2000"/>
                                        <p:tgtEl>
                                          <p:spTgt spid="1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8" dur="2000"/>
                                        <p:tgtEl>
                                          <p:spTgt spid="1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1" dur="2000"/>
                                        <p:tgtEl>
                                          <p:spTgt spid="1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4" dur="2000"/>
                                        <p:tgtEl>
                                          <p:spTgt spid="1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7" dur="2000"/>
                                        <p:tgtEl>
                                          <p:spTgt spid="1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0" dur="2000"/>
                                        <p:tgtEl>
                                          <p:spTgt spid="1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3" dur="2000"/>
                                        <p:tgtEl>
                                          <p:spTgt spid="1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6" dur="2000"/>
                                        <p:tgtEl>
                                          <p:spTgt spid="1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9" dur="2000"/>
                                        <p:tgtEl>
                                          <p:spTgt spid="1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2" dur="2000"/>
                                        <p:tgtEl>
                                          <p:spTgt spid="14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5" dur="2000"/>
                                        <p:tgtEl>
                                          <p:spTgt spid="14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8" dur="2000"/>
                                        <p:tgtEl>
                                          <p:spTgt spid="1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1" dur="2000"/>
                                        <p:tgtEl>
                                          <p:spTgt spid="14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4" dur="2000"/>
                                        <p:tgtEl>
                                          <p:spTgt spid="1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7" dur="2000"/>
                                        <p:tgtEl>
                                          <p:spTgt spid="1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0" dur="2000"/>
                                        <p:tgtEl>
                                          <p:spTgt spid="1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3" dur="2000"/>
                                        <p:tgtEl>
                                          <p:spTgt spid="1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6" dur="2000"/>
                                        <p:tgtEl>
                                          <p:spTgt spid="1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9" dur="2000"/>
                                        <p:tgtEl>
                                          <p:spTgt spid="1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3" dur="3000"/>
                                        <p:tgtEl>
                                          <p:spTgt spid="1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6" dur="30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9" dur="3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2" dur="30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5" dur="30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8" dur="3000"/>
                                        <p:tgtEl>
                                          <p:spTgt spid="1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1" dur="3000"/>
                                        <p:tgtEl>
                                          <p:spTgt spid="1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4" dur="3000"/>
                                        <p:tgtEl>
                                          <p:spTgt spid="1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6" dur="3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9" dur="3000"/>
                                        <p:tgtEl>
                                          <p:spTgt spid="14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5" dur="30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8" dur="30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1" dur="3000"/>
                                        <p:tgtEl>
                                          <p:spTgt spid="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4" dur="30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7" dur="30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0" dur="3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3" dur="3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6" dur="30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9" dur="30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0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2" dur="3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5" dur="3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8" dur="20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1" dur="20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4" dur="2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7" dur="20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0" dur="2000"/>
                                        <p:tgtEl>
                                          <p:spTgt spid="14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3" dur="2000"/>
                                        <p:tgtEl>
                                          <p:spTgt spid="14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6" dur="2000"/>
                                        <p:tgtEl>
                                          <p:spTgt spid="14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9" dur="2000"/>
                                        <p:tgtEl>
                                          <p:spTgt spid="14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4" dur="20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7" dur="2000"/>
                                        <p:tgtEl>
                                          <p:spTgt spid="1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1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3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6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2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4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7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9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41" grpId="0"/>
      <p:bldP spid="14357" grpId="0" animBg="1"/>
      <p:bldP spid="14357" grpId="1" animBg="1"/>
      <p:bldP spid="14360" grpId="0" animBg="1"/>
      <p:bldP spid="14361" grpId="0" animBg="1"/>
      <p:bldP spid="14362" grpId="0" animBg="1"/>
      <p:bldP spid="14363" grpId="0" animBg="1"/>
      <p:bldP spid="14364" grpId="0" animBg="1"/>
      <p:bldP spid="14365" grpId="0" animBg="1"/>
      <p:bldP spid="14366" grpId="0" animBg="1"/>
      <p:bldP spid="14367" grpId="0" animBg="1"/>
      <p:bldP spid="14368" grpId="0" animBg="1"/>
      <p:bldP spid="14369" grpId="0" animBg="1"/>
      <p:bldP spid="14370" grpId="0" animBg="1"/>
      <p:bldP spid="14371" grpId="0" animBg="1"/>
      <p:bldP spid="14376" grpId="0" animBg="1"/>
      <p:bldP spid="14377" grpId="0" animBg="1"/>
      <p:bldP spid="14378" grpId="0" animBg="1"/>
      <p:bldP spid="14379" grpId="0" animBg="1"/>
      <p:bldP spid="14380" grpId="0" animBg="1"/>
      <p:bldP spid="14381" grpId="0" animBg="1"/>
      <p:bldP spid="14382" grpId="0" animBg="1"/>
      <p:bldP spid="14383" grpId="0" animBg="1"/>
      <p:bldP spid="14384" grpId="0" animBg="1"/>
      <p:bldP spid="14385" grpId="0" animBg="1"/>
      <p:bldP spid="14386" grpId="0" animBg="1"/>
      <p:bldP spid="14387" grpId="0" animBg="1"/>
      <p:bldP spid="14388" grpId="0" animBg="1"/>
      <p:bldP spid="14389" grpId="0"/>
      <p:bldP spid="14392" grpId="0"/>
      <p:bldP spid="14447" grpId="0" animBg="1"/>
      <p:bldP spid="14447" grpId="1" animBg="1"/>
      <p:bldP spid="14448" grpId="0" animBg="1"/>
      <p:bldP spid="14449" grpId="0" animBg="1"/>
      <p:bldP spid="14450" grpId="0" animBg="1"/>
      <p:bldP spid="14451" grpId="0" animBg="1"/>
      <p:bldP spid="14452" grpId="0" animBg="1"/>
      <p:bldP spid="14453" grpId="0" animBg="1"/>
      <p:bldP spid="14454" grpId="0" animBg="1"/>
      <p:bldP spid="14455" grpId="0" animBg="1"/>
      <p:bldP spid="14456" grpId="0" animBg="1"/>
      <p:bldP spid="14457" grpId="0" animBg="1"/>
      <p:bldP spid="14458" grpId="0" animBg="1"/>
      <p:bldP spid="14459" grpId="0" animBg="1"/>
      <p:bldP spid="14460" grpId="0" animBg="1"/>
      <p:bldP spid="14460" grpId="1" animBg="1"/>
      <p:bldP spid="14461" grpId="0" animBg="1"/>
      <p:bldP spid="14462" grpId="0" animBg="1"/>
      <p:bldP spid="14463" grpId="0" animBg="1"/>
      <p:bldP spid="14464" grpId="0" animBg="1"/>
      <p:bldP spid="14465" grpId="0" animBg="1"/>
      <p:bldP spid="14466" grpId="0" animBg="1"/>
      <p:bldP spid="14467" grpId="0" animBg="1"/>
      <p:bldP spid="14468" grpId="0" animBg="1"/>
      <p:bldP spid="14469" grpId="0" animBg="1"/>
      <p:bldP spid="14470" grpId="0" animBg="1"/>
      <p:bldP spid="14471" grpId="0" animBg="1"/>
      <p:bldP spid="14472" grpId="0" animBg="1"/>
      <p:bldP spid="14473" grpId="0" animBg="1"/>
      <p:bldP spid="14474" grpId="0" animBg="1"/>
      <p:bldP spid="14475" grpId="0" animBg="1"/>
      <p:bldP spid="14476" grpId="0" animBg="1"/>
      <p:bldP spid="14477" grpId="0" animBg="1"/>
      <p:bldP spid="14478" grpId="0" animBg="1"/>
      <p:bldP spid="14479" grpId="0" animBg="1"/>
      <p:bldP spid="14480" grpId="0" animBg="1"/>
      <p:bldP spid="14481" grpId="0" animBg="1"/>
      <p:bldP spid="14482" grpId="0" animBg="1"/>
      <p:bldP spid="14483" grpId="0" animBg="1"/>
      <p:bldP spid="14484" grpId="0" animBg="1"/>
      <p:bldP spid="14485" grpId="0" animBg="1"/>
      <p:bldP spid="14486" grpId="0" animBg="1"/>
      <p:bldP spid="14487" grpId="0" animBg="1"/>
      <p:bldP spid="14488" grpId="0" animBg="1"/>
      <p:bldP spid="14489" grpId="0" animBg="1"/>
      <p:bldP spid="14490" grpId="0" animBg="1"/>
      <p:bldP spid="14491" grpId="0" animBg="1"/>
      <p:bldP spid="14492" grpId="0" animBg="1"/>
      <p:bldP spid="14493" grpId="0" animBg="1"/>
      <p:bldP spid="14494" grpId="0" animBg="1"/>
      <p:bldP spid="14495" grpId="0" animBg="1"/>
      <p:bldP spid="14496" grpId="0" animBg="1"/>
      <p:bldP spid="14497" grpId="0" animBg="1"/>
      <p:bldP spid="14498" grpId="0" animBg="1"/>
      <p:bldP spid="14499" grpId="0" animBg="1"/>
      <p:bldP spid="14500" grpId="0" animBg="1"/>
      <p:bldP spid="14501" grpId="0" animBg="1"/>
      <p:bldP spid="14502" grpId="0" animBg="1"/>
      <p:bldP spid="14503" grpId="0" animBg="1"/>
      <p:bldP spid="14504" grpId="0" animBg="1"/>
      <p:bldP spid="14505" grpId="0" animBg="1"/>
      <p:bldP spid="14506" grpId="0" animBg="1"/>
      <p:bldP spid="14507" grpId="0" animBg="1"/>
      <p:bldP spid="14508" grpId="0" animBg="1"/>
      <p:bldP spid="14517" grpId="0" animBg="1"/>
      <p:bldP spid="14517" grpId="1" animBg="1"/>
      <p:bldP spid="14518" grpId="0"/>
      <p:bldP spid="14519" grpId="0" animBg="1"/>
      <p:bldP spid="14520" grpId="0" animBg="1"/>
      <p:bldP spid="14521" grpId="0" animBg="1"/>
      <p:bldP spid="14522" grpId="0" animBg="1"/>
      <p:bldP spid="14523" grpId="0" animBg="1"/>
      <p:bldP spid="14524" grpId="0" animBg="1"/>
      <p:bldP spid="14525" grpId="0" animBg="1"/>
      <p:bldP spid="14526" grpId="0" animBg="1"/>
      <p:bldP spid="14527" grpId="0" animBg="1"/>
      <p:bldP spid="14528" grpId="0" animBg="1"/>
      <p:bldP spid="14529" grpId="0" animBg="1"/>
      <p:bldP spid="14530" grpId="0" animBg="1"/>
      <p:bldP spid="14531" grpId="0" animBg="1"/>
      <p:bldP spid="14532" grpId="0" animBg="1"/>
      <p:bldP spid="14533" grpId="0" animBg="1"/>
      <p:bldP spid="14534" grpId="0" animBg="1"/>
      <p:bldP spid="14535" grpId="0" animBg="1"/>
      <p:bldP spid="14536" grpId="0" animBg="1"/>
      <p:bldP spid="14537" grpId="0" animBg="1"/>
      <p:bldP spid="14538" grpId="0" animBg="1"/>
      <p:bldP spid="14539" grpId="0" animBg="1"/>
      <p:bldP spid="14540" grpId="0" animBg="1"/>
      <p:bldP spid="14541" grpId="0" animBg="1"/>
      <p:bldP spid="14542" grpId="0" animBg="1"/>
      <p:bldP spid="14543" grpId="0" animBg="1"/>
      <p:bldP spid="14544" grpId="0" animBg="1"/>
      <p:bldP spid="14545" grpId="0" animBg="1"/>
      <p:bldP spid="14546" grpId="0" animBg="1"/>
      <p:bldP spid="14547" grpId="0" animBg="1"/>
      <p:bldP spid="14548" grpId="0" animBg="1"/>
      <p:bldP spid="14549" grpId="0" animBg="1"/>
      <p:bldP spid="14550" grpId="0" animBg="1"/>
      <p:bldP spid="14551" grpId="0" animBg="1"/>
      <p:bldP spid="14552" grpId="0" animBg="1"/>
      <p:bldP spid="14553" grpId="0" animBg="1"/>
      <p:bldP spid="14554" grpId="0" animBg="1"/>
      <p:bldP spid="14555" grpId="0" animBg="1"/>
      <p:bldP spid="14556" grpId="0" animBg="1"/>
      <p:bldP spid="14557" grpId="0" animBg="1"/>
      <p:bldP spid="14558" grpId="0" animBg="1"/>
      <p:bldP spid="14559" grpId="0" animBg="1"/>
      <p:bldP spid="14560" grpId="0" animBg="1"/>
      <p:bldP spid="14561" grpId="0" animBg="1"/>
      <p:bldP spid="14562" grpId="0" animBg="1"/>
      <p:bldP spid="14563" grpId="0" animBg="1"/>
      <p:bldP spid="14564" grpId="0" animBg="1"/>
      <p:bldP spid="14565" grpId="0" animBg="1"/>
      <p:bldP spid="233" grpId="0"/>
      <p:bldP spid="234" grpId="0"/>
      <p:bldP spid="235" grpId="0"/>
      <p:bldP spid="2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5">
            <a:extLst>
              <a:ext uri="{FF2B5EF4-FFF2-40B4-BE49-F238E27FC236}">
                <a16:creationId xmlns:a16="http://schemas.microsoft.com/office/drawing/2014/main" id="{362D9F80-1A2C-4829-8427-FDE0244234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06400" y="1574800"/>
            <a:ext cx="7772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Times" panose="02020603050405020304" pitchFamily="18" charset="0"/>
              <a:buNone/>
            </a:pPr>
            <a:r>
              <a:rPr lang="ru-RU" altLang="nl-BE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Эффективное проникновение благодаря патч-эффекту</a:t>
            </a:r>
            <a:endParaRPr lang="en-GB" altLang="nl-BE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339933"/>
              </a:buClr>
              <a:buFont typeface="Wingdings 2" panose="05020102010507070707" pitchFamily="18" charset="2"/>
              <a:buBlip>
                <a:blip r:embed="rId3"/>
              </a:buBlip>
            </a:pPr>
            <a:r>
              <a:rPr lang="ru-RU" altLang="nl-BE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Стандартная эмульсия</a:t>
            </a:r>
            <a:endParaRPr lang="en-GB" altLang="nl-BE" sz="20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339933"/>
              </a:buClr>
              <a:buFontTx/>
              <a:buNone/>
            </a:pPr>
            <a:r>
              <a:rPr lang="en-GB" altLang="nl-BE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	</a:t>
            </a:r>
          </a:p>
          <a:p>
            <a:pPr>
              <a:buClr>
                <a:srgbClr val="339933"/>
              </a:buClr>
              <a:buFontTx/>
              <a:buChar char="-"/>
            </a:pPr>
            <a:endParaRPr lang="en-GB" altLang="nl-BE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339933"/>
              </a:buClr>
              <a:buFontTx/>
              <a:buChar char="-"/>
            </a:pPr>
            <a:endParaRPr lang="en-GB" altLang="nl-BE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339933"/>
              </a:buClr>
              <a:buFontTx/>
              <a:buChar char="-"/>
            </a:pPr>
            <a:endParaRPr lang="en-GB" altLang="nl-BE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339933"/>
              </a:buClr>
              <a:buFontTx/>
              <a:buChar char="-"/>
            </a:pPr>
            <a:endParaRPr lang="en-GB" altLang="nl-BE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Ø"/>
            </a:pPr>
            <a:endParaRPr lang="en-GB" altLang="nl-BE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339933"/>
              </a:buClr>
              <a:buFont typeface="Wingdings" panose="05000000000000000000" pitchFamily="2" charset="2"/>
              <a:buChar char="Ø"/>
            </a:pPr>
            <a:endParaRPr lang="en-GB" altLang="nl-BE" sz="20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339933"/>
              </a:buClr>
              <a:buFont typeface="Wingdings 2" panose="05020102010507070707" pitchFamily="18" charset="2"/>
              <a:buBlip>
                <a:blip r:embed="rId3"/>
              </a:buBlip>
            </a:pPr>
            <a:r>
              <a:rPr lang="ru-RU" altLang="nl-BE" sz="20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Инулиновая</a:t>
            </a:r>
            <a:r>
              <a:rPr lang="ru-RU" altLang="nl-BE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эмульсия</a:t>
            </a:r>
            <a:endParaRPr lang="en-GB" altLang="nl-BE" sz="20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075" name="Text Box 116">
            <a:extLst>
              <a:ext uri="{FF2B5EF4-FFF2-40B4-BE49-F238E27FC236}">
                <a16:creationId xmlns:a16="http://schemas.microsoft.com/office/drawing/2014/main" id="{5D1A3913-FF8C-4576-A098-80F4B54B7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0" y="3276600"/>
            <a:ext cx="2012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49100"/>
              </a:buClr>
            </a:pPr>
            <a:r>
              <a:rPr lang="ru-RU" altLang="nl-BE" sz="1800" dirty="0" err="1"/>
              <a:t>Неокклюзивная</a:t>
            </a:r>
            <a:endParaRPr lang="en-GB" altLang="nl-BE" sz="1800" dirty="0"/>
          </a:p>
        </p:txBody>
      </p:sp>
      <p:sp>
        <p:nvSpPr>
          <p:cNvPr id="131077" name="Text Box 119">
            <a:extLst>
              <a:ext uri="{FF2B5EF4-FFF2-40B4-BE49-F238E27FC236}">
                <a16:creationId xmlns:a16="http://schemas.microsoft.com/office/drawing/2014/main" id="{2C8EA6F0-BEDA-4B5B-AED1-522F4106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5253038"/>
            <a:ext cx="181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>
                <a:srgbClr val="F49100"/>
              </a:buClr>
            </a:pPr>
            <a:r>
              <a:rPr lang="ru-RU" altLang="nl-BE" sz="1800" dirty="0"/>
              <a:t>Патч</a:t>
            </a:r>
            <a:endParaRPr lang="en-GB" altLang="nl-BE" sz="1800" dirty="0"/>
          </a:p>
        </p:txBody>
      </p:sp>
      <p:sp>
        <p:nvSpPr>
          <p:cNvPr id="131078" name="Text Box 126">
            <a:extLst>
              <a:ext uri="{FF2B5EF4-FFF2-40B4-BE49-F238E27FC236}">
                <a16:creationId xmlns:a16="http://schemas.microsoft.com/office/drawing/2014/main" id="{5F3642C2-DF87-485B-95F5-34FC6A422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3263900"/>
            <a:ext cx="1816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>
                <a:srgbClr val="F49100"/>
              </a:buClr>
            </a:pPr>
            <a:r>
              <a:rPr lang="en-GB" altLang="nl-BE" sz="1800" dirty="0"/>
              <a:t>Non-patch</a:t>
            </a:r>
          </a:p>
        </p:txBody>
      </p:sp>
      <p:sp>
        <p:nvSpPr>
          <p:cNvPr id="131079" name="Rectangle 2">
            <a:extLst>
              <a:ext uri="{FF2B5EF4-FFF2-40B4-BE49-F238E27FC236}">
                <a16:creationId xmlns:a16="http://schemas.microsoft.com/office/drawing/2014/main" id="{A20BE9C8-13F1-43AD-8822-A41BA413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301" y="61913"/>
            <a:ext cx="841502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nl-BE" sz="3200" b="1" dirty="0">
              <a:solidFill>
                <a:srgbClr val="339933"/>
              </a:solidFill>
            </a:endParaRPr>
          </a:p>
          <a:p>
            <a:r>
              <a:rPr lang="en-US" altLang="nl-BE" sz="3200" b="1" dirty="0" err="1">
                <a:solidFill>
                  <a:srgbClr val="339933"/>
                </a:solidFill>
              </a:rPr>
              <a:t>Inutec</a:t>
            </a:r>
            <a:r>
              <a:rPr lang="en-US" altLang="nl-BE" sz="3200" b="1" dirty="0">
                <a:solidFill>
                  <a:srgbClr val="339933"/>
                </a:solidFill>
              </a:rPr>
              <a:t> SL1 vs </a:t>
            </a:r>
            <a:r>
              <a:rPr lang="ru-RU" altLang="nl-BE" sz="3200" b="1" dirty="0">
                <a:solidFill>
                  <a:srgbClr val="339933"/>
                </a:solidFill>
              </a:rPr>
              <a:t>классический эмульгатор</a:t>
            </a:r>
            <a:endParaRPr lang="en-US" altLang="nl-BE" sz="2400" b="1" dirty="0">
              <a:solidFill>
                <a:srgbClr val="339933"/>
              </a:solidFill>
            </a:endParaRPr>
          </a:p>
        </p:txBody>
      </p:sp>
      <p:pic>
        <p:nvPicPr>
          <p:cNvPr id="131080" name="Picture 2" descr="O:\Pictures\Body\Arm.gif">
            <a:extLst>
              <a:ext uri="{FF2B5EF4-FFF2-40B4-BE49-F238E27FC236}">
                <a16:creationId xmlns:a16="http://schemas.microsoft.com/office/drawing/2014/main" id="{BF5DB214-4963-4C7F-BCD4-7466C35A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2835">
            <a:off x="3409950" y="2292350"/>
            <a:ext cx="36099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1081" name="Group 50">
            <a:extLst>
              <a:ext uri="{FF2B5EF4-FFF2-40B4-BE49-F238E27FC236}">
                <a16:creationId xmlns:a16="http://schemas.microsoft.com/office/drawing/2014/main" id="{96B33457-D6E9-4EDF-9751-43369B75B0D7}"/>
              </a:ext>
            </a:extLst>
          </p:cNvPr>
          <p:cNvGrpSpPr>
            <a:grpSpLocks/>
          </p:cNvGrpSpPr>
          <p:nvPr/>
        </p:nvGrpSpPr>
        <p:grpSpPr bwMode="auto">
          <a:xfrm>
            <a:off x="3286125" y="2033588"/>
            <a:ext cx="4105275" cy="1993900"/>
            <a:chOff x="1782" y="1568"/>
            <a:chExt cx="2586" cy="1256"/>
          </a:xfrm>
        </p:grpSpPr>
        <p:sp>
          <p:nvSpPr>
            <p:cNvPr id="131112" name="Oval 30">
              <a:extLst>
                <a:ext uri="{FF2B5EF4-FFF2-40B4-BE49-F238E27FC236}">
                  <a16:creationId xmlns:a16="http://schemas.microsoft.com/office/drawing/2014/main" id="{13F41326-6DB2-4337-AB28-936B02465B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58" y="1836"/>
              <a:ext cx="453" cy="453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BE" sz="800">
                <a:solidFill>
                  <a:srgbClr val="0099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31113" name="Oval 31">
              <a:extLst>
                <a:ext uri="{FF2B5EF4-FFF2-40B4-BE49-F238E27FC236}">
                  <a16:creationId xmlns:a16="http://schemas.microsoft.com/office/drawing/2014/main" id="{8DAC80EB-49E9-4426-8737-E76108B7A9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10" y="1932"/>
              <a:ext cx="453" cy="453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BE" sz="800">
                <a:solidFill>
                  <a:srgbClr val="0099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31114" name="Oval 32">
              <a:extLst>
                <a:ext uri="{FF2B5EF4-FFF2-40B4-BE49-F238E27FC236}">
                  <a16:creationId xmlns:a16="http://schemas.microsoft.com/office/drawing/2014/main" id="{1D48577D-BD4F-4EDC-8517-90804C00AC8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38" y="1872"/>
              <a:ext cx="453" cy="453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BE" sz="800">
                <a:solidFill>
                  <a:srgbClr val="0099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31115" name="Oval 33">
              <a:extLst>
                <a:ext uri="{FF2B5EF4-FFF2-40B4-BE49-F238E27FC236}">
                  <a16:creationId xmlns:a16="http://schemas.microsoft.com/office/drawing/2014/main" id="{F759787B-8EA8-4094-AB13-C7360364BE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82" y="1824"/>
              <a:ext cx="453" cy="453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BE" sz="800">
                <a:solidFill>
                  <a:srgbClr val="0099FF"/>
                </a:solidFill>
                <a:latin typeface="Verdana" panose="020B0604030504040204" pitchFamily="34" charset="0"/>
              </a:endParaRPr>
            </a:p>
          </p:txBody>
        </p:sp>
        <p:cxnSp>
          <p:nvCxnSpPr>
            <p:cNvPr id="131116" name="AutoShape 35">
              <a:extLst>
                <a:ext uri="{FF2B5EF4-FFF2-40B4-BE49-F238E27FC236}">
                  <a16:creationId xmlns:a16="http://schemas.microsoft.com/office/drawing/2014/main" id="{5CF51341-E34B-4C34-BFE2-153BEE54CF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35" y="2079"/>
              <a:ext cx="456" cy="40"/>
            </a:xfrm>
            <a:prstGeom prst="straightConnector1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117" name="Text Box 36">
              <a:extLst>
                <a:ext uri="{FF2B5EF4-FFF2-40B4-BE49-F238E27FC236}">
                  <a16:creationId xmlns:a16="http://schemas.microsoft.com/office/drawing/2014/main" id="{0255F959-BBFB-43CE-A673-D6B42297D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1568"/>
              <a:ext cx="55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GB" altLang="nl-BE" sz="1000" dirty="0">
                  <a:solidFill>
                    <a:schemeClr val="bg2"/>
                  </a:solidFill>
                </a:rPr>
                <a:t>7000</a:t>
              </a:r>
              <a:r>
                <a:rPr lang="ru-RU" altLang="nl-BE" sz="1000" dirty="0">
                  <a:solidFill>
                    <a:schemeClr val="bg2"/>
                  </a:solidFill>
                </a:rPr>
                <a:t> </a:t>
              </a:r>
              <a:r>
                <a:rPr lang="ru-RU" altLang="nl-BE" sz="1000" dirty="0" err="1">
                  <a:solidFill>
                    <a:schemeClr val="bg2"/>
                  </a:solidFill>
                </a:rPr>
                <a:t>нм</a:t>
              </a:r>
              <a:endParaRPr lang="en-GB" altLang="nl-BE" sz="1000" dirty="0">
                <a:solidFill>
                  <a:schemeClr val="bg2"/>
                </a:solidFill>
              </a:endParaRPr>
            </a:p>
          </p:txBody>
        </p:sp>
        <p:cxnSp>
          <p:nvCxnSpPr>
            <p:cNvPr id="131118" name="AutoShape 37">
              <a:extLst>
                <a:ext uri="{FF2B5EF4-FFF2-40B4-BE49-F238E27FC236}">
                  <a16:creationId xmlns:a16="http://schemas.microsoft.com/office/drawing/2014/main" id="{57230444-81A4-4A6F-8E97-ACE11052D444}"/>
                </a:ext>
              </a:extLst>
            </p:cNvPr>
            <p:cNvCxnSpPr>
              <a:cxnSpLocks noChangeShapeType="1"/>
              <a:stCxn id="131115" idx="6"/>
              <a:endCxn id="131117" idx="2"/>
            </p:cNvCxnSpPr>
            <p:nvPr/>
          </p:nvCxnSpPr>
          <p:spPr bwMode="auto">
            <a:xfrm flipV="1">
              <a:off x="2235" y="1664"/>
              <a:ext cx="537" cy="387"/>
            </a:xfrm>
            <a:prstGeom prst="straightConnector1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1119" name="AutoShape 38">
              <a:extLst>
                <a:ext uri="{FF2B5EF4-FFF2-40B4-BE49-F238E27FC236}">
                  <a16:creationId xmlns:a16="http://schemas.microsoft.com/office/drawing/2014/main" id="{11AD4151-C073-4297-BB8A-B832EF2FFD96}"/>
                </a:ext>
              </a:extLst>
            </p:cNvPr>
            <p:cNvCxnSpPr>
              <a:cxnSpLocks noChangeShapeType="1"/>
              <a:stCxn id="131114" idx="6"/>
              <a:endCxn id="131117" idx="2"/>
            </p:cNvCxnSpPr>
            <p:nvPr/>
          </p:nvCxnSpPr>
          <p:spPr bwMode="auto">
            <a:xfrm flipV="1">
              <a:off x="2691" y="1664"/>
              <a:ext cx="81" cy="435"/>
            </a:xfrm>
            <a:prstGeom prst="straightConnector1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31120" name="Group 45">
              <a:extLst>
                <a:ext uri="{FF2B5EF4-FFF2-40B4-BE49-F238E27FC236}">
                  <a16:creationId xmlns:a16="http://schemas.microsoft.com/office/drawing/2014/main" id="{226DE52E-6136-41B7-ABC3-3C6F32AA00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4" y="2315"/>
              <a:ext cx="477" cy="72"/>
              <a:chOff x="2464" y="2326"/>
              <a:chExt cx="477" cy="121"/>
            </a:xfrm>
          </p:grpSpPr>
          <p:sp>
            <p:nvSpPr>
              <p:cNvPr id="131125" name="Line 42">
                <a:extLst>
                  <a:ext uri="{FF2B5EF4-FFF2-40B4-BE49-F238E27FC236}">
                    <a16:creationId xmlns:a16="http://schemas.microsoft.com/office/drawing/2014/main" id="{D14A6BD8-4763-44B8-8662-618EDD282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4" y="2326"/>
                <a:ext cx="477" cy="89"/>
              </a:xfrm>
              <a:prstGeom prst="line">
                <a:avLst/>
              </a:prstGeom>
              <a:noFill/>
              <a:ln w="1905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31126" name="AutoShape 43">
                <a:extLst>
                  <a:ext uri="{FF2B5EF4-FFF2-40B4-BE49-F238E27FC236}">
                    <a16:creationId xmlns:a16="http://schemas.microsoft.com/office/drawing/2014/main" id="{EDB31C64-71FC-46CF-837A-6A29CE5D8249}"/>
                  </a:ext>
                </a:extLst>
              </p:cNvPr>
              <p:cNvCxnSpPr>
                <a:cxnSpLocks noChangeShapeType="1"/>
                <a:stCxn id="131125" idx="0"/>
                <a:endCxn id="131114" idx="4"/>
              </p:cNvCxnSpPr>
              <p:nvPr/>
            </p:nvCxnSpPr>
            <p:spPr bwMode="auto">
              <a:xfrm>
                <a:off x="2464" y="2326"/>
                <a:ext cx="1" cy="17"/>
              </a:xfrm>
              <a:prstGeom prst="straightConnector1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127" name="AutoShape 44">
                <a:extLst>
                  <a:ext uri="{FF2B5EF4-FFF2-40B4-BE49-F238E27FC236}">
                    <a16:creationId xmlns:a16="http://schemas.microsoft.com/office/drawing/2014/main" id="{5696D93E-9220-46CB-AED6-EF3250833DE4}"/>
                  </a:ext>
                </a:extLst>
              </p:cNvPr>
              <p:cNvCxnSpPr>
                <a:cxnSpLocks noChangeShapeType="1"/>
                <a:stCxn id="131113" idx="4"/>
                <a:endCxn id="131125" idx="1"/>
              </p:cNvCxnSpPr>
              <p:nvPr/>
            </p:nvCxnSpPr>
            <p:spPr bwMode="auto">
              <a:xfrm flipV="1">
                <a:off x="2936" y="2415"/>
                <a:ext cx="5" cy="32"/>
              </a:xfrm>
              <a:prstGeom prst="straightConnector1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31121" name="Text Box 46">
              <a:extLst>
                <a:ext uri="{FF2B5EF4-FFF2-40B4-BE49-F238E27FC236}">
                  <a16:creationId xmlns:a16="http://schemas.microsoft.com/office/drawing/2014/main" id="{029B79F8-5AE9-4741-B993-D7CBC2BD4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7" y="2728"/>
              <a:ext cx="55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nl-BE" sz="1000" dirty="0">
                  <a:solidFill>
                    <a:schemeClr val="bg2"/>
                  </a:solidFill>
                </a:rPr>
                <a:t> </a:t>
              </a:r>
              <a:r>
                <a:rPr lang="nl-BE" altLang="nl-BE" sz="1000" dirty="0">
                  <a:solidFill>
                    <a:schemeClr val="bg2"/>
                  </a:solidFill>
                </a:rPr>
                <a:t>≥ </a:t>
              </a:r>
              <a:r>
                <a:rPr lang="en-GB" altLang="nl-BE" sz="1000" dirty="0">
                  <a:solidFill>
                    <a:schemeClr val="bg2"/>
                  </a:solidFill>
                </a:rPr>
                <a:t>7000</a:t>
              </a:r>
              <a:r>
                <a:rPr lang="ru-RU" altLang="nl-BE" sz="1000" dirty="0">
                  <a:solidFill>
                    <a:schemeClr val="bg2"/>
                  </a:solidFill>
                </a:rPr>
                <a:t> </a:t>
              </a:r>
              <a:r>
                <a:rPr lang="ru-RU" altLang="nl-BE" sz="1000" dirty="0" err="1">
                  <a:solidFill>
                    <a:schemeClr val="bg2"/>
                  </a:solidFill>
                </a:rPr>
                <a:t>нм</a:t>
              </a:r>
              <a:endParaRPr lang="en-GB" altLang="nl-BE" sz="1000" dirty="0">
                <a:solidFill>
                  <a:schemeClr val="bg2"/>
                </a:solidFill>
              </a:endParaRPr>
            </a:p>
          </p:txBody>
        </p:sp>
        <p:cxnSp>
          <p:nvCxnSpPr>
            <p:cNvPr id="131122" name="AutoShape 47">
              <a:extLst>
                <a:ext uri="{FF2B5EF4-FFF2-40B4-BE49-F238E27FC236}">
                  <a16:creationId xmlns:a16="http://schemas.microsoft.com/office/drawing/2014/main" id="{B828B337-2056-4779-BD17-7A6A1333652D}"/>
                </a:ext>
              </a:extLst>
            </p:cNvPr>
            <p:cNvCxnSpPr>
              <a:cxnSpLocks noChangeShapeType="1"/>
              <a:stCxn id="131125" idx="0"/>
              <a:endCxn id="131121" idx="1"/>
            </p:cNvCxnSpPr>
            <p:nvPr/>
          </p:nvCxnSpPr>
          <p:spPr bwMode="auto">
            <a:xfrm>
              <a:off x="2464" y="2317"/>
              <a:ext cx="363" cy="459"/>
            </a:xfrm>
            <a:prstGeom prst="straightConnector1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1123" name="AutoShape 48">
              <a:extLst>
                <a:ext uri="{FF2B5EF4-FFF2-40B4-BE49-F238E27FC236}">
                  <a16:creationId xmlns:a16="http://schemas.microsoft.com/office/drawing/2014/main" id="{618722D0-F564-4637-B8E6-1311C091DAA3}"/>
                </a:ext>
              </a:extLst>
            </p:cNvPr>
            <p:cNvCxnSpPr>
              <a:cxnSpLocks noChangeShapeType="1"/>
              <a:stCxn id="131125" idx="1"/>
              <a:endCxn id="131121" idx="1"/>
            </p:cNvCxnSpPr>
            <p:nvPr/>
          </p:nvCxnSpPr>
          <p:spPr bwMode="auto">
            <a:xfrm flipH="1">
              <a:off x="2827" y="2370"/>
              <a:ext cx="114" cy="406"/>
            </a:xfrm>
            <a:prstGeom prst="straightConnector1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124" name="Text Box 49">
              <a:extLst>
                <a:ext uri="{FF2B5EF4-FFF2-40B4-BE49-F238E27FC236}">
                  <a16:creationId xmlns:a16="http://schemas.microsoft.com/office/drawing/2014/main" id="{6DCACE65-F51C-4236-ADDA-F33A9CA9C7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6" y="2220"/>
              <a:ext cx="5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nl-BE" sz="1400" dirty="0">
                  <a:solidFill>
                    <a:schemeClr val="bg2"/>
                  </a:solidFill>
                </a:rPr>
                <a:t> </a:t>
              </a:r>
              <a:r>
                <a:rPr lang="ru-RU" altLang="nl-BE" sz="1400" dirty="0">
                  <a:solidFill>
                    <a:schemeClr val="bg2"/>
                  </a:solidFill>
                </a:rPr>
                <a:t>Кожа</a:t>
              </a:r>
              <a:r>
                <a:rPr lang="en-GB" altLang="nl-BE" sz="1400" dirty="0">
                  <a:solidFill>
                    <a:schemeClr val="bg2"/>
                  </a:solidFill>
                </a:rPr>
                <a:t> </a:t>
              </a:r>
            </a:p>
          </p:txBody>
        </p:sp>
      </p:grpSp>
      <p:pic>
        <p:nvPicPr>
          <p:cNvPr id="131082" name="Picture 2" descr="O:\Pictures\Body\Arm.gif">
            <a:extLst>
              <a:ext uri="{FF2B5EF4-FFF2-40B4-BE49-F238E27FC236}">
                <a16:creationId xmlns:a16="http://schemas.microsoft.com/office/drawing/2014/main" id="{56ACEDE5-D504-4C26-9255-DF50E512B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2835">
            <a:off x="3476625" y="4222750"/>
            <a:ext cx="36099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1083" name="Group 128">
            <a:extLst>
              <a:ext uri="{FF2B5EF4-FFF2-40B4-BE49-F238E27FC236}">
                <a16:creationId xmlns:a16="http://schemas.microsoft.com/office/drawing/2014/main" id="{2B434891-5E17-48BD-A053-F921E72AE59C}"/>
              </a:ext>
            </a:extLst>
          </p:cNvPr>
          <p:cNvGrpSpPr>
            <a:grpSpLocks/>
          </p:cNvGrpSpPr>
          <p:nvPr/>
        </p:nvGrpSpPr>
        <p:grpSpPr bwMode="auto">
          <a:xfrm>
            <a:off x="3273425" y="4908550"/>
            <a:ext cx="4203700" cy="1084263"/>
            <a:chOff x="2062" y="2784"/>
            <a:chExt cx="2648" cy="683"/>
          </a:xfrm>
        </p:grpSpPr>
        <p:sp>
          <p:nvSpPr>
            <p:cNvPr id="131084" name="Text Box 68">
              <a:extLst>
                <a:ext uri="{FF2B5EF4-FFF2-40B4-BE49-F238E27FC236}">
                  <a16:creationId xmlns:a16="http://schemas.microsoft.com/office/drawing/2014/main" id="{C7290BCC-68CD-47FE-A431-9E6E906D2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808"/>
              <a:ext cx="5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80"/>
                  </a:solidFill>
                  <a:latin typeface="Century Gothic" panose="020B0502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nl-BE" sz="1400" dirty="0">
                  <a:solidFill>
                    <a:schemeClr val="bg2"/>
                  </a:solidFill>
                </a:rPr>
                <a:t> </a:t>
              </a:r>
              <a:r>
                <a:rPr lang="ru-RU" altLang="nl-BE" sz="1400" dirty="0">
                  <a:solidFill>
                    <a:schemeClr val="bg2"/>
                  </a:solidFill>
                </a:rPr>
                <a:t>Кожа</a:t>
              </a:r>
              <a:r>
                <a:rPr lang="en-GB" altLang="nl-BE" sz="1400" dirty="0">
                  <a:solidFill>
                    <a:schemeClr val="bg2"/>
                  </a:solidFill>
                </a:rPr>
                <a:t> </a:t>
              </a:r>
            </a:p>
          </p:txBody>
        </p:sp>
        <p:grpSp>
          <p:nvGrpSpPr>
            <p:cNvPr id="131085" name="Group 127">
              <a:extLst>
                <a:ext uri="{FF2B5EF4-FFF2-40B4-BE49-F238E27FC236}">
                  <a16:creationId xmlns:a16="http://schemas.microsoft.com/office/drawing/2014/main" id="{0174ADC8-AA51-4822-B20B-7161E5EBC6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2" y="2784"/>
              <a:ext cx="1865" cy="683"/>
              <a:chOff x="2062" y="2784"/>
              <a:chExt cx="1865" cy="683"/>
            </a:xfrm>
          </p:grpSpPr>
          <p:cxnSp>
            <p:nvCxnSpPr>
              <p:cNvPr id="131086" name="AutoShape 41">
                <a:extLst>
                  <a:ext uri="{FF2B5EF4-FFF2-40B4-BE49-F238E27FC236}">
                    <a16:creationId xmlns:a16="http://schemas.microsoft.com/office/drawing/2014/main" id="{A6470F1E-9469-47AA-9C64-456F975028E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656" y="3216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1087" name="Text Box 65">
                <a:extLst>
                  <a:ext uri="{FF2B5EF4-FFF2-40B4-BE49-F238E27FC236}">
                    <a16:creationId xmlns:a16="http://schemas.microsoft.com/office/drawing/2014/main" id="{FD36A588-D700-4F78-9AC3-206C95796D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4" y="3371"/>
                <a:ext cx="552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00008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nl-BE" sz="1000" dirty="0">
                    <a:solidFill>
                      <a:schemeClr val="bg2"/>
                    </a:solidFill>
                  </a:rPr>
                  <a:t> 1000</a:t>
                </a:r>
                <a:r>
                  <a:rPr lang="ru-RU" altLang="nl-BE" sz="1000" dirty="0">
                    <a:solidFill>
                      <a:schemeClr val="bg2"/>
                    </a:solidFill>
                  </a:rPr>
                  <a:t> </a:t>
                </a:r>
                <a:r>
                  <a:rPr lang="ru-RU" altLang="nl-BE" sz="1000" dirty="0" err="1">
                    <a:solidFill>
                      <a:schemeClr val="bg2"/>
                    </a:solidFill>
                  </a:rPr>
                  <a:t>нм</a:t>
                </a:r>
                <a:endParaRPr lang="en-GB" altLang="nl-BE" sz="1000" dirty="0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131088" name="Group 61">
                <a:extLst>
                  <a:ext uri="{FF2B5EF4-FFF2-40B4-BE49-F238E27FC236}">
                    <a16:creationId xmlns:a16="http://schemas.microsoft.com/office/drawing/2014/main" id="{BDA30D9A-7CD4-4305-939C-21ADE34B5A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45" y="2902"/>
                <a:ext cx="580" cy="85"/>
                <a:chOff x="426" y="2277"/>
                <a:chExt cx="2515" cy="131"/>
              </a:xfrm>
            </p:grpSpPr>
            <p:sp>
              <p:nvSpPr>
                <p:cNvPr id="131109" name="Line 62">
                  <a:extLst>
                    <a:ext uri="{FF2B5EF4-FFF2-40B4-BE49-F238E27FC236}">
                      <a16:creationId xmlns:a16="http://schemas.microsoft.com/office/drawing/2014/main" id="{8B29AAFB-4BE9-45CA-A92E-6092FDF7CB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64" y="2408"/>
                  <a:ext cx="477" cy="0"/>
                </a:xfrm>
                <a:prstGeom prst="line">
                  <a:avLst/>
                </a:prstGeom>
                <a:noFill/>
                <a:ln w="19050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31110" name="AutoShape 63">
                  <a:extLst>
                    <a:ext uri="{FF2B5EF4-FFF2-40B4-BE49-F238E27FC236}">
                      <a16:creationId xmlns:a16="http://schemas.microsoft.com/office/drawing/2014/main" id="{78ECA1E6-C9BC-4B8F-8732-921733160A98}"/>
                    </a:ext>
                  </a:extLst>
                </p:cNvPr>
                <p:cNvCxnSpPr>
                  <a:cxnSpLocks noChangeShapeType="1"/>
                  <a:stCxn id="131109" idx="0"/>
                  <a:endCxn id="131092" idx="4"/>
                </p:cNvCxnSpPr>
                <p:nvPr/>
              </p:nvCxnSpPr>
              <p:spPr bwMode="auto">
                <a:xfrm flipV="1">
                  <a:off x="2464" y="2277"/>
                  <a:ext cx="1" cy="125"/>
                </a:xfrm>
                <a:prstGeom prst="straightConnector1">
                  <a:avLst/>
                </a:prstGeom>
                <a:noFill/>
                <a:ln w="19050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1111" name="AutoShape 64">
                  <a:extLst>
                    <a:ext uri="{FF2B5EF4-FFF2-40B4-BE49-F238E27FC236}">
                      <a16:creationId xmlns:a16="http://schemas.microsoft.com/office/drawing/2014/main" id="{B70DEC7C-233B-43F3-8872-576C5FEB5829}"/>
                    </a:ext>
                  </a:extLst>
                </p:cNvPr>
                <p:cNvCxnSpPr>
                  <a:cxnSpLocks noChangeShapeType="1"/>
                  <a:stCxn id="131096" idx="4"/>
                  <a:endCxn id="131109" idx="1"/>
                </p:cNvCxnSpPr>
                <p:nvPr/>
              </p:nvCxnSpPr>
              <p:spPr bwMode="auto">
                <a:xfrm>
                  <a:off x="426" y="2282"/>
                  <a:ext cx="2515" cy="126"/>
                </a:xfrm>
                <a:prstGeom prst="straightConnector1">
                  <a:avLst/>
                </a:prstGeom>
                <a:noFill/>
                <a:ln w="19050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31089" name="AutoShape 67">
                <a:extLst>
                  <a:ext uri="{FF2B5EF4-FFF2-40B4-BE49-F238E27FC236}">
                    <a16:creationId xmlns:a16="http://schemas.microsoft.com/office/drawing/2014/main" id="{A2737489-B71D-42CA-9606-BB59239226FA}"/>
                  </a:ext>
                </a:extLst>
              </p:cNvPr>
              <p:cNvCxnSpPr>
                <a:cxnSpLocks noChangeShapeType="1"/>
                <a:stCxn id="131109" idx="0"/>
                <a:endCxn id="131087" idx="1"/>
              </p:cNvCxnSpPr>
              <p:nvPr/>
            </p:nvCxnSpPr>
            <p:spPr bwMode="auto">
              <a:xfrm>
                <a:off x="2815" y="2987"/>
                <a:ext cx="419" cy="432"/>
              </a:xfrm>
              <a:prstGeom prst="straightConnector1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31090" name="Group 82">
                <a:extLst>
                  <a:ext uri="{FF2B5EF4-FFF2-40B4-BE49-F238E27FC236}">
                    <a16:creationId xmlns:a16="http://schemas.microsoft.com/office/drawing/2014/main" id="{C00EE97A-C77A-4182-9AC0-6D47ECA094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62" y="2784"/>
                <a:ext cx="1865" cy="217"/>
                <a:chOff x="2070" y="3144"/>
                <a:chExt cx="1865" cy="217"/>
              </a:xfrm>
            </p:grpSpPr>
            <p:sp>
              <p:nvSpPr>
                <p:cNvPr id="131092" name="Oval 55">
                  <a:extLst>
                    <a:ext uri="{FF2B5EF4-FFF2-40B4-BE49-F238E27FC236}">
                      <a16:creationId xmlns:a16="http://schemas.microsoft.com/office/drawing/2014/main" id="{1D7A0FBB-170D-48DB-82D6-C38899FF5E0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82" y="3152"/>
                  <a:ext cx="113" cy="113"/>
                </a:xfrm>
                <a:prstGeom prst="ellipse">
                  <a:avLst/>
                </a:prstGeom>
                <a:solidFill>
                  <a:srgbClr val="FFFF00"/>
                </a:solidFill>
                <a:ln w="9525" algn="ctr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nl-BE" sz="800">
                    <a:solidFill>
                      <a:srgbClr val="0099FF"/>
                    </a:solidFill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131093" name="Oval 56">
                  <a:extLst>
                    <a:ext uri="{FF2B5EF4-FFF2-40B4-BE49-F238E27FC236}">
                      <a16:creationId xmlns:a16="http://schemas.microsoft.com/office/drawing/2014/main" id="{A0324F4B-68EA-4E05-90D0-16A01A63DDD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70" y="3168"/>
                  <a:ext cx="113" cy="113"/>
                </a:xfrm>
                <a:prstGeom prst="ellipse">
                  <a:avLst/>
                </a:prstGeom>
                <a:solidFill>
                  <a:srgbClr val="FFFF00"/>
                </a:solidFill>
                <a:ln w="9525" algn="ctr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000080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nl-BE" sz="800">
                    <a:solidFill>
                      <a:srgbClr val="0099FF"/>
                    </a:solidFill>
                    <a:latin typeface="Verdana" panose="020B0604030504040204" pitchFamily="34" charset="0"/>
                  </a:endParaRPr>
                </a:p>
              </p:txBody>
            </p:sp>
            <p:grpSp>
              <p:nvGrpSpPr>
                <p:cNvPr id="131094" name="Group 81">
                  <a:extLst>
                    <a:ext uri="{FF2B5EF4-FFF2-40B4-BE49-F238E27FC236}">
                      <a16:creationId xmlns:a16="http://schemas.microsoft.com/office/drawing/2014/main" id="{B5F28581-6DDB-4864-8F0D-A14BB7B2D1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96" y="3144"/>
                  <a:ext cx="1639" cy="217"/>
                  <a:chOff x="2400" y="3144"/>
                  <a:chExt cx="1639" cy="217"/>
                </a:xfrm>
              </p:grpSpPr>
              <p:sp>
                <p:nvSpPr>
                  <p:cNvPr id="131095" name="Oval 53">
                    <a:extLst>
                      <a:ext uri="{FF2B5EF4-FFF2-40B4-BE49-F238E27FC236}">
                        <a16:creationId xmlns:a16="http://schemas.microsoft.com/office/drawing/2014/main" id="{C325B9FF-B04D-4207-8A4C-CFE3B200C38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17" y="315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096" name="Oval 54">
                    <a:extLst>
                      <a:ext uri="{FF2B5EF4-FFF2-40B4-BE49-F238E27FC236}">
                        <a16:creationId xmlns:a16="http://schemas.microsoft.com/office/drawing/2014/main" id="{67D98AAF-1862-4A51-AF14-84013C2DEEB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315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097" name="Oval 69">
                    <a:extLst>
                      <a:ext uri="{FF2B5EF4-FFF2-40B4-BE49-F238E27FC236}">
                        <a16:creationId xmlns:a16="http://schemas.microsoft.com/office/drawing/2014/main" id="{B2A3493F-9A57-4D31-B10D-BDC4190C2E3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86" y="321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098" name="Oval 70">
                    <a:extLst>
                      <a:ext uri="{FF2B5EF4-FFF2-40B4-BE49-F238E27FC236}">
                        <a16:creationId xmlns:a16="http://schemas.microsoft.com/office/drawing/2014/main" id="{905F8444-5A45-4BA4-BA74-35711CDC29C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70" y="3188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099" name="Oval 71">
                    <a:extLst>
                      <a:ext uri="{FF2B5EF4-FFF2-40B4-BE49-F238E27FC236}">
                        <a16:creationId xmlns:a16="http://schemas.microsoft.com/office/drawing/2014/main" id="{F8028747-5DB7-436C-A923-E5FC0661A5B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53" y="3176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0" name="Oval 72">
                    <a:extLst>
                      <a:ext uri="{FF2B5EF4-FFF2-40B4-BE49-F238E27FC236}">
                        <a16:creationId xmlns:a16="http://schemas.microsoft.com/office/drawing/2014/main" id="{32733162-B112-4755-941E-C8CBE2D3FDE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33" y="3155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1" name="Oval 73">
                    <a:extLst>
                      <a:ext uri="{FF2B5EF4-FFF2-40B4-BE49-F238E27FC236}">
                        <a16:creationId xmlns:a16="http://schemas.microsoft.com/office/drawing/2014/main" id="{8D8EF376-E8E7-47EA-9DDB-277572BD483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4" y="3248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2" name="Oval 74">
                    <a:extLst>
                      <a:ext uri="{FF2B5EF4-FFF2-40B4-BE49-F238E27FC236}">
                        <a16:creationId xmlns:a16="http://schemas.microsoft.com/office/drawing/2014/main" id="{5D0573AB-01CD-400C-99D1-2669BF6C806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4" y="3248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3" name="Oval 75">
                    <a:extLst>
                      <a:ext uri="{FF2B5EF4-FFF2-40B4-BE49-F238E27FC236}">
                        <a16:creationId xmlns:a16="http://schemas.microsoft.com/office/drawing/2014/main" id="{FF3AA6C4-CAC5-4B1E-9EFC-79A15A619A4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14" y="3240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4" name="Oval 76">
                    <a:extLst>
                      <a:ext uri="{FF2B5EF4-FFF2-40B4-BE49-F238E27FC236}">
                        <a16:creationId xmlns:a16="http://schemas.microsoft.com/office/drawing/2014/main" id="{7FB815AB-0730-4BCA-A2ED-017CCC62C2C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4" y="3228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5" name="Oval 77">
                    <a:extLst>
                      <a:ext uri="{FF2B5EF4-FFF2-40B4-BE49-F238E27FC236}">
                        <a16:creationId xmlns:a16="http://schemas.microsoft.com/office/drawing/2014/main" id="{B1D7A4E9-4601-4078-B0A4-FA5739E0D64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26" y="3144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6" name="Oval 78">
                    <a:extLst>
                      <a:ext uri="{FF2B5EF4-FFF2-40B4-BE49-F238E27FC236}">
                        <a16:creationId xmlns:a16="http://schemas.microsoft.com/office/drawing/2014/main" id="{495A3093-43CB-4425-B029-AACD78DD4EC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6" y="3152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7" name="Oval 79">
                    <a:extLst>
                      <a:ext uri="{FF2B5EF4-FFF2-40B4-BE49-F238E27FC236}">
                        <a16:creationId xmlns:a16="http://schemas.microsoft.com/office/drawing/2014/main" id="{5CE18D44-54D7-4D2C-AAC3-8522906011E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82" y="3180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  <p:sp>
                <p:nvSpPr>
                  <p:cNvPr id="131108" name="Oval 80">
                    <a:extLst>
                      <a:ext uri="{FF2B5EF4-FFF2-40B4-BE49-F238E27FC236}">
                        <a16:creationId xmlns:a16="http://schemas.microsoft.com/office/drawing/2014/main" id="{CA8D1284-2247-442C-83A4-CD8A1196E8F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66" y="3224"/>
                    <a:ext cx="113" cy="113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>
                        <a:solidFill>
                          <a:srgbClr val="000080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nl-BE" sz="800">
                      <a:solidFill>
                        <a:srgbClr val="0099FF"/>
                      </a:solidFill>
                      <a:latin typeface="Verdana" panose="020B0604030504040204" pitchFamily="34" charset="0"/>
                    </a:endParaRPr>
                  </a:p>
                </p:txBody>
              </p:sp>
            </p:grpSp>
          </p:grpSp>
          <p:cxnSp>
            <p:nvCxnSpPr>
              <p:cNvPr id="131091" name="AutoShape 83">
                <a:extLst>
                  <a:ext uri="{FF2B5EF4-FFF2-40B4-BE49-F238E27FC236}">
                    <a16:creationId xmlns:a16="http://schemas.microsoft.com/office/drawing/2014/main" id="{39ECF3F2-26AD-4526-8C9B-B18BC4F68305}"/>
                  </a:ext>
                </a:extLst>
              </p:cNvPr>
              <p:cNvCxnSpPr>
                <a:cxnSpLocks noChangeShapeType="1"/>
                <a:stCxn id="131109" idx="1"/>
                <a:endCxn id="131087" idx="1"/>
              </p:cNvCxnSpPr>
              <p:nvPr/>
            </p:nvCxnSpPr>
            <p:spPr bwMode="auto">
              <a:xfrm>
                <a:off x="2925" y="2987"/>
                <a:ext cx="309" cy="432"/>
              </a:xfrm>
              <a:prstGeom prst="straightConnector1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56" name="Text Box 116">
            <a:extLst>
              <a:ext uri="{FF2B5EF4-FFF2-40B4-BE49-F238E27FC236}">
                <a16:creationId xmlns:a16="http://schemas.microsoft.com/office/drawing/2014/main" id="{96440ED5-EF7E-451F-8BA3-80FEEBC7E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0" y="5268503"/>
            <a:ext cx="20123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49100"/>
              </a:buClr>
            </a:pPr>
            <a:r>
              <a:rPr lang="ru-RU" altLang="nl-BE" sz="1800" dirty="0" err="1"/>
              <a:t>Неокклюзивная</a:t>
            </a:r>
            <a:endParaRPr lang="en-GB" altLang="nl-BE" sz="1800" dirty="0"/>
          </a:p>
        </p:txBody>
      </p:sp>
    </p:spTree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4C1CC3B-697D-4369-8B37-3A774FAB1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49" y="0"/>
            <a:ext cx="831975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r>
              <a:rPr lang="en-US" altLang="nl-BE" sz="3200" b="1" dirty="0" err="1">
                <a:solidFill>
                  <a:srgbClr val="339933"/>
                </a:solidFill>
              </a:rPr>
              <a:t>Inutec</a:t>
            </a:r>
            <a:r>
              <a:rPr lang="en-US" altLang="nl-BE" sz="3200" b="1" dirty="0">
                <a:solidFill>
                  <a:srgbClr val="339933"/>
                </a:solidFill>
              </a:rPr>
              <a:t> SL1 vs </a:t>
            </a:r>
            <a:r>
              <a:rPr lang="ru-RU" altLang="nl-BE" sz="3200" b="1" dirty="0">
                <a:solidFill>
                  <a:srgbClr val="339933"/>
                </a:solidFill>
              </a:rPr>
              <a:t>классический эмульгатор</a:t>
            </a:r>
            <a:endParaRPr lang="en-US" altLang="nl-BE" sz="2400" b="1" dirty="0">
              <a:solidFill>
                <a:srgbClr val="339933"/>
              </a:solidFill>
            </a:endParaRPr>
          </a:p>
          <a:p>
            <a:pPr>
              <a:defRPr/>
            </a:pPr>
            <a:r>
              <a:rPr lang="en-US" altLang="nl-BE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nl-BE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на упругость/эластичности кожи</a:t>
            </a:r>
            <a:br>
              <a:rPr lang="en-US" altLang="nl-BE" sz="3200" b="1" dirty="0">
                <a:solidFill>
                  <a:srgbClr val="339933"/>
                </a:solidFill>
              </a:rPr>
            </a:br>
            <a:endParaRPr lang="en-US" altLang="nl-BE" sz="2400" b="1" dirty="0">
              <a:solidFill>
                <a:srgbClr val="339933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39B884F-E1D4-4A96-891E-4CF2C289459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7048492"/>
              </p:ext>
            </p:extLst>
          </p:nvPr>
        </p:nvGraphicFramePr>
        <p:xfrm>
          <a:off x="720000" y="1620000"/>
          <a:ext cx="7171344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956056D-F74B-48FE-BCD0-8E89C064FFD1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84212586"/>
              </p:ext>
            </p:extLst>
          </p:nvPr>
        </p:nvGraphicFramePr>
        <p:xfrm>
          <a:off x="720000" y="1620000"/>
          <a:ext cx="7166862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8BA160D9-0479-4C64-9186-3AA0F78AC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49" y="0"/>
            <a:ext cx="831975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r>
              <a:rPr lang="en-US" altLang="nl-BE" sz="3200" b="1" dirty="0" err="1">
                <a:solidFill>
                  <a:srgbClr val="339933"/>
                </a:solidFill>
              </a:rPr>
              <a:t>Inutec</a:t>
            </a:r>
            <a:r>
              <a:rPr lang="en-US" altLang="nl-BE" sz="3200" b="1" dirty="0">
                <a:solidFill>
                  <a:srgbClr val="339933"/>
                </a:solidFill>
              </a:rPr>
              <a:t> SL1 vs </a:t>
            </a:r>
            <a:r>
              <a:rPr lang="ru-RU" altLang="nl-BE" sz="3200" b="1" dirty="0">
                <a:solidFill>
                  <a:srgbClr val="339933"/>
                </a:solidFill>
              </a:rPr>
              <a:t>классический эмульгатор</a:t>
            </a:r>
            <a:endParaRPr lang="en-US" altLang="nl-BE" sz="2400" b="1" dirty="0">
              <a:solidFill>
                <a:srgbClr val="339933"/>
              </a:solidFill>
            </a:endParaRPr>
          </a:p>
          <a:p>
            <a:pPr>
              <a:defRPr/>
            </a:pPr>
            <a:r>
              <a:rPr lang="en-US" altLang="nl-BE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nl-BE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на упругость/эластичности кожи</a:t>
            </a:r>
            <a:br>
              <a:rPr lang="en-US" altLang="nl-BE" sz="3200" b="1" dirty="0">
                <a:solidFill>
                  <a:srgbClr val="339933"/>
                </a:solidFill>
              </a:rPr>
            </a:br>
            <a:endParaRPr lang="en-US" altLang="nl-BE" sz="2400" b="1" dirty="0">
              <a:solidFill>
                <a:srgbClr val="339933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3451FB1-FAA4-4920-B9A1-9D0BC7872FF9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50685764"/>
              </p:ext>
            </p:extLst>
          </p:nvPr>
        </p:nvGraphicFramePr>
        <p:xfrm>
          <a:off x="720000" y="1620000"/>
          <a:ext cx="7167600" cy="4680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5867D798-5986-418C-9A99-9229B80C3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248" y="0"/>
            <a:ext cx="831975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r>
              <a:rPr lang="en-US" altLang="nl-BE" sz="3200" b="1" dirty="0" err="1">
                <a:solidFill>
                  <a:srgbClr val="339933"/>
                </a:solidFill>
              </a:rPr>
              <a:t>Inutec</a:t>
            </a:r>
            <a:r>
              <a:rPr lang="en-US" altLang="nl-BE" sz="3200" b="1" dirty="0">
                <a:solidFill>
                  <a:srgbClr val="339933"/>
                </a:solidFill>
              </a:rPr>
              <a:t> SL1 vs </a:t>
            </a:r>
            <a:r>
              <a:rPr lang="ru-RU" altLang="nl-BE" sz="3200" b="1" dirty="0">
                <a:solidFill>
                  <a:srgbClr val="339933"/>
                </a:solidFill>
              </a:rPr>
              <a:t>классический эмульгатор</a:t>
            </a:r>
            <a:endParaRPr lang="en-US" altLang="nl-BE" sz="2400" b="1" dirty="0">
              <a:solidFill>
                <a:srgbClr val="339933"/>
              </a:solidFill>
            </a:endParaRPr>
          </a:p>
          <a:p>
            <a:pPr>
              <a:defRPr/>
            </a:pPr>
            <a:r>
              <a:rPr lang="en-US" altLang="nl-BE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nl-BE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на упругость/эластичности кожи</a:t>
            </a:r>
            <a:br>
              <a:rPr lang="en-US" altLang="nl-BE" sz="3200" b="1" dirty="0">
                <a:solidFill>
                  <a:srgbClr val="339933"/>
                </a:solidFill>
              </a:rPr>
            </a:br>
            <a:endParaRPr lang="en-US" altLang="nl-BE" sz="2400" b="1" dirty="0">
              <a:solidFill>
                <a:srgbClr val="339933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4A9807F-BFB3-441B-BB56-3E9870041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24" y="2889250"/>
            <a:ext cx="831975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nl-BE" sz="3200" b="1" dirty="0">
                <a:solidFill>
                  <a:srgbClr val="339933"/>
                </a:solidFill>
              </a:rPr>
              <a:t>СПАСИБО ЗА ВНИМАНИЕ!</a:t>
            </a:r>
            <a:endParaRPr lang="en-US" altLang="nl-BE" sz="24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4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6" descr="Image result for INULIN">
            <a:extLst>
              <a:ext uri="{FF2B5EF4-FFF2-40B4-BE49-F238E27FC236}">
                <a16:creationId xmlns:a16="http://schemas.microsoft.com/office/drawing/2014/main" id="{4C63527B-BA2A-4C6D-B996-267BD43A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2286000"/>
            <a:ext cx="2090737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43">
            <a:extLst>
              <a:ext uri="{FF2B5EF4-FFF2-40B4-BE49-F238E27FC236}">
                <a16:creationId xmlns:a16="http://schemas.microsoft.com/office/drawing/2014/main" id="{63B5F027-D39E-4701-8165-8B7A45F18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628775"/>
            <a:ext cx="1482725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 dirty="0"/>
              <a:t>ИНУЛИН</a:t>
            </a:r>
            <a:endParaRPr lang="ru-RU" altLang="en-US" sz="1400" b="1" dirty="0"/>
          </a:p>
          <a:p>
            <a:pPr algn="ctr" eaLnBrk="1" hangingPunct="1"/>
            <a:r>
              <a:rPr lang="ru-RU" altLang="en-US" sz="1400" b="1" dirty="0"/>
              <a:t>(экстракт)</a:t>
            </a:r>
          </a:p>
          <a:p>
            <a:pPr algn="ctr" eaLnBrk="1" hangingPunct="1"/>
            <a:r>
              <a:rPr lang="ru-RU" altLang="en-US" sz="1400" b="1" dirty="0"/>
              <a:t>75% вода</a:t>
            </a:r>
          </a:p>
          <a:p>
            <a:pPr algn="ctr" eaLnBrk="1" hangingPunct="1"/>
            <a:r>
              <a:rPr lang="ru-RU" altLang="en-US" sz="1400" b="1" dirty="0"/>
              <a:t>17% инулин</a:t>
            </a:r>
          </a:p>
          <a:p>
            <a:pPr algn="ctr" eaLnBrk="1" hangingPunct="1"/>
            <a:r>
              <a:rPr lang="ru-RU" altLang="en-US" sz="1400" b="1" dirty="0"/>
              <a:t>8% прочее</a:t>
            </a:r>
          </a:p>
          <a:p>
            <a:pPr algn="ctr" eaLnBrk="1" hangingPunct="1"/>
            <a:endParaRPr lang="fr-FR" altLang="en-US" sz="900" b="1" dirty="0"/>
          </a:p>
        </p:txBody>
      </p:sp>
      <p:sp>
        <p:nvSpPr>
          <p:cNvPr id="12292" name="Line 50">
            <a:extLst>
              <a:ext uri="{FF2B5EF4-FFF2-40B4-BE49-F238E27FC236}">
                <a16:creationId xmlns:a16="http://schemas.microsoft.com/office/drawing/2014/main" id="{96C3947F-7739-41B4-89CC-ED488B6A7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588" y="2854325"/>
            <a:ext cx="2393950" cy="1428750"/>
          </a:xfrm>
          <a:prstGeom prst="line">
            <a:avLst/>
          </a:prstGeom>
          <a:noFill/>
          <a:ln w="127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643074" name="Rectangle 2">
            <a:extLst>
              <a:ext uri="{FF2B5EF4-FFF2-40B4-BE49-F238E27FC236}">
                <a16:creationId xmlns:a16="http://schemas.microsoft.com/office/drawing/2014/main" id="{114317AF-3BEF-4A66-A548-CCB9D03475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br>
              <a:rPr lang="ru-RU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Технология ИНУЛИНА</a:t>
            </a:r>
          </a:p>
        </p:txBody>
      </p:sp>
      <p:sp>
        <p:nvSpPr>
          <p:cNvPr id="12294" name="Oval 21">
            <a:extLst>
              <a:ext uri="{FF2B5EF4-FFF2-40B4-BE49-F238E27FC236}">
                <a16:creationId xmlns:a16="http://schemas.microsoft.com/office/drawing/2014/main" id="{B5210F8D-E127-43A9-82F4-86021B365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5006975"/>
            <a:ext cx="133350" cy="134938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2295" name="Oval 22">
            <a:extLst>
              <a:ext uri="{FF2B5EF4-FFF2-40B4-BE49-F238E27FC236}">
                <a16:creationId xmlns:a16="http://schemas.microsoft.com/office/drawing/2014/main" id="{E5031F56-368A-4A0B-9C2C-B619F097E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550" y="5033963"/>
            <a:ext cx="133350" cy="13335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2296" name="Oval 23">
            <a:extLst>
              <a:ext uri="{FF2B5EF4-FFF2-40B4-BE49-F238E27FC236}">
                <a16:creationId xmlns:a16="http://schemas.microsoft.com/office/drawing/2014/main" id="{72206467-4DBE-4331-B880-6EA1E199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888" y="5072063"/>
            <a:ext cx="66675" cy="66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2297" name="Oval 31">
            <a:extLst>
              <a:ext uri="{FF2B5EF4-FFF2-40B4-BE49-F238E27FC236}">
                <a16:creationId xmlns:a16="http://schemas.microsoft.com/office/drawing/2014/main" id="{46F27B2F-158E-40DE-97AB-A6A4185E7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5013325"/>
            <a:ext cx="66675" cy="66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2298" name="Text Box 45">
            <a:extLst>
              <a:ext uri="{FF2B5EF4-FFF2-40B4-BE49-F238E27FC236}">
                <a16:creationId xmlns:a16="http://schemas.microsoft.com/office/drawing/2014/main" id="{A0567E40-15E5-4001-AFFC-28AACC48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5254625"/>
            <a:ext cx="19319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/>
              <a:t>Cichorium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intybus</a:t>
            </a:r>
            <a:endParaRPr lang="fr-FR" altLang="en-US" sz="2000" b="1" dirty="0"/>
          </a:p>
        </p:txBody>
      </p:sp>
      <p:sp>
        <p:nvSpPr>
          <p:cNvPr id="12299" name="Rectangle 29">
            <a:extLst>
              <a:ext uri="{FF2B5EF4-FFF2-40B4-BE49-F238E27FC236}">
                <a16:creationId xmlns:a16="http://schemas.microsoft.com/office/drawing/2014/main" id="{58EBB8BE-C355-44ED-A74C-8641436C3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70" y="2817813"/>
            <a:ext cx="19780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nl-BE" sz="1800" dirty="0"/>
              <a:t>Экстракция горячей водой</a:t>
            </a:r>
            <a:endParaRPr lang="en-US" altLang="nl-BE" sz="1800" dirty="0"/>
          </a:p>
        </p:txBody>
      </p:sp>
      <p:sp>
        <p:nvSpPr>
          <p:cNvPr id="12300" name="AutoShape 33">
            <a:extLst>
              <a:ext uri="{FF2B5EF4-FFF2-40B4-BE49-F238E27FC236}">
                <a16:creationId xmlns:a16="http://schemas.microsoft.com/office/drawing/2014/main" id="{721DF176-48C1-4E97-9F7B-7112B6A48B2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945856" y="2826544"/>
            <a:ext cx="739775" cy="1836738"/>
          </a:xfrm>
          <a:prstGeom prst="downArrow">
            <a:avLst>
              <a:gd name="adj1" fmla="val 50000"/>
              <a:gd name="adj2" fmla="val 28909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2301" name="Rectangle 35">
            <a:extLst>
              <a:ext uri="{FF2B5EF4-FFF2-40B4-BE49-F238E27FC236}">
                <a16:creationId xmlns:a16="http://schemas.microsoft.com/office/drawing/2014/main" id="{35774DAC-9F81-4403-8E6D-322AB868D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038" y="2601913"/>
            <a:ext cx="2647950" cy="2286000"/>
          </a:xfrm>
          <a:prstGeom prst="rect">
            <a:avLst/>
          </a:prstGeom>
          <a:noFill/>
          <a:ln w="19050">
            <a:solidFill>
              <a:srgbClr val="33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000" b="1" dirty="0"/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ru-RU" altLang="en-US" sz="2000" b="1" dirty="0"/>
              <a:t>ИНУЛИН </a:t>
            </a:r>
            <a:r>
              <a:rPr lang="en-US" altLang="en-US" sz="2000" b="1" dirty="0" err="1"/>
              <a:t>GFn</a:t>
            </a:r>
            <a:r>
              <a:rPr lang="en-US" altLang="en-US" sz="2000" b="1" dirty="0"/>
              <a:t> n=2-60</a:t>
            </a:r>
          </a:p>
          <a:p>
            <a:pPr algn="ctr" eaLnBrk="1" hangingPunct="1"/>
            <a:r>
              <a:rPr lang="en-US" altLang="en-US" sz="2000" b="1" dirty="0"/>
              <a:t>(</a:t>
            </a:r>
            <a:r>
              <a:rPr lang="ru-RU" altLang="en-US" sz="2000" b="1" dirty="0"/>
              <a:t>натуральный инулин</a:t>
            </a:r>
            <a:r>
              <a:rPr lang="en-US" altLang="en-US" sz="2000" b="1" dirty="0"/>
              <a:t>)</a:t>
            </a:r>
          </a:p>
        </p:txBody>
      </p:sp>
      <p:pic>
        <p:nvPicPr>
          <p:cNvPr id="12302" name="Picture 16">
            <a:extLst>
              <a:ext uri="{FF2B5EF4-FFF2-40B4-BE49-F238E27FC236}">
                <a16:creationId xmlns:a16="http://schemas.microsoft.com/office/drawing/2014/main" id="{CF0E95F9-E0A5-4944-B384-199F58080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2601913"/>
            <a:ext cx="24384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Oval 21">
            <a:extLst>
              <a:ext uri="{FF2B5EF4-FFF2-40B4-BE49-F238E27FC236}">
                <a16:creationId xmlns:a16="http://schemas.microsoft.com/office/drawing/2014/main" id="{599C5887-DF1B-4B3F-8A42-8400B63AB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5006975"/>
            <a:ext cx="133350" cy="134938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4340" name="Oval 22">
            <a:extLst>
              <a:ext uri="{FF2B5EF4-FFF2-40B4-BE49-F238E27FC236}">
                <a16:creationId xmlns:a16="http://schemas.microsoft.com/office/drawing/2014/main" id="{A46CE351-6011-424C-AEAD-169F13FF4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550" y="5033963"/>
            <a:ext cx="133350" cy="13335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4341" name="Oval 23">
            <a:extLst>
              <a:ext uri="{FF2B5EF4-FFF2-40B4-BE49-F238E27FC236}">
                <a16:creationId xmlns:a16="http://schemas.microsoft.com/office/drawing/2014/main" id="{E9273161-86C9-422D-B21A-D84695762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888" y="5072063"/>
            <a:ext cx="66675" cy="66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sp>
        <p:nvSpPr>
          <p:cNvPr id="14342" name="Oval 31">
            <a:extLst>
              <a:ext uri="{FF2B5EF4-FFF2-40B4-BE49-F238E27FC236}">
                <a16:creationId xmlns:a16="http://schemas.microsoft.com/office/drawing/2014/main" id="{F591FE27-17B8-4C33-9079-4E8C403A7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5013325"/>
            <a:ext cx="66675" cy="66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nl-BE"/>
          </a:p>
        </p:txBody>
      </p:sp>
      <p:pic>
        <p:nvPicPr>
          <p:cNvPr id="14343" name="Picture 2" descr="Related image">
            <a:extLst>
              <a:ext uri="{FF2B5EF4-FFF2-40B4-BE49-F238E27FC236}">
                <a16:creationId xmlns:a16="http://schemas.microsoft.com/office/drawing/2014/main" id="{DE18590F-5904-414D-8E31-677D4E8F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16" y="1982786"/>
            <a:ext cx="1979744" cy="293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unch of food on a counter&#10;&#10;Description automatically generated">
            <a:extLst>
              <a:ext uri="{FF2B5EF4-FFF2-40B4-BE49-F238E27FC236}">
                <a16:creationId xmlns:a16="http://schemas.microsoft.com/office/drawing/2014/main" id="{0CD36D42-B6C0-44FD-B0D0-8176C3321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76" y="1982785"/>
            <a:ext cx="4523776" cy="293687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4284ED26-010E-48F3-930C-9E6C5D74E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FoundrySansBold" pitchFamily="2" charset="0"/>
              </a:defRPr>
            </a:lvl9pPr>
          </a:lstStyle>
          <a:p>
            <a:pPr>
              <a:defRPr/>
            </a:pPr>
            <a:r>
              <a:rPr lang="ru-RU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Цикорий</a:t>
            </a:r>
            <a:r>
              <a:rPr lang="nl-BE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(Cichorium intybus)</a:t>
            </a:r>
            <a:br>
              <a:rPr lang="nl-BE" sz="3200" b="1" kern="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400" b="1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Бельгийский эндивий, 2-й год</a:t>
            </a:r>
            <a:endParaRPr lang="en-US" sz="24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>
            <a:extLst>
              <a:ext uri="{FF2B5EF4-FFF2-40B4-BE49-F238E27FC236}">
                <a16:creationId xmlns:a16="http://schemas.microsoft.com/office/drawing/2014/main" id="{F5C74E46-FEAC-42A1-89A5-BEC97B4D14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Общее представление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8675" name="Text Box 16">
            <a:extLst>
              <a:ext uri="{FF2B5EF4-FFF2-40B4-BE49-F238E27FC236}">
                <a16:creationId xmlns:a16="http://schemas.microsoft.com/office/drawing/2014/main" id="{4E5C1517-05E9-40E6-9495-DBBBE8C4E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50" y="4459288"/>
            <a:ext cx="12366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1200" b="1">
                <a:solidFill>
                  <a:schemeClr val="bg1"/>
                </a:solidFill>
                <a:latin typeface="Arial" panose="020B0604020202020204" pitchFamily="34" charset="0"/>
              </a:rPr>
              <a:t>DP=2-60</a:t>
            </a:r>
            <a:endParaRPr lang="fr-FR" altLang="en-US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676" name="Oval 21">
            <a:extLst>
              <a:ext uri="{FF2B5EF4-FFF2-40B4-BE49-F238E27FC236}">
                <a16:creationId xmlns:a16="http://schemas.microsoft.com/office/drawing/2014/main" id="{D7463828-DC1A-4954-931D-9E21774D3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5006975"/>
            <a:ext cx="133350" cy="134938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7" name="Oval 22">
            <a:extLst>
              <a:ext uri="{FF2B5EF4-FFF2-40B4-BE49-F238E27FC236}">
                <a16:creationId xmlns:a16="http://schemas.microsoft.com/office/drawing/2014/main" id="{CC9A9E8B-0E6E-41C4-A4E3-802D24005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550" y="5033963"/>
            <a:ext cx="133350" cy="13335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8" name="Oval 23">
            <a:extLst>
              <a:ext uri="{FF2B5EF4-FFF2-40B4-BE49-F238E27FC236}">
                <a16:creationId xmlns:a16="http://schemas.microsoft.com/office/drawing/2014/main" id="{E1C8177E-1B63-44D2-B56A-700E0D741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888" y="5072063"/>
            <a:ext cx="66675" cy="66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9" name="Oval 31">
            <a:extLst>
              <a:ext uri="{FF2B5EF4-FFF2-40B4-BE49-F238E27FC236}">
                <a16:creationId xmlns:a16="http://schemas.microsoft.com/office/drawing/2014/main" id="{B539F942-6D2E-42F5-9CA5-FE625B08C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5013325"/>
            <a:ext cx="66675" cy="66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80" name="Text Box 43">
            <a:extLst>
              <a:ext uri="{FF2B5EF4-FFF2-40B4-BE49-F238E27FC236}">
                <a16:creationId xmlns:a16="http://schemas.microsoft.com/office/drawing/2014/main" id="{B2EBED94-A5F5-4458-BA9E-A5B60ABDA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3" y="1628775"/>
            <a:ext cx="148272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000" b="1" dirty="0"/>
              <a:t>ИНУЛИН</a:t>
            </a:r>
            <a:endParaRPr lang="ru-RU" altLang="en-US" sz="1400" b="1" dirty="0"/>
          </a:p>
          <a:p>
            <a:pPr algn="ctr" eaLnBrk="1" hangingPunct="1"/>
            <a:r>
              <a:rPr lang="ru-RU" altLang="en-US" sz="1400" b="1" dirty="0"/>
              <a:t>(экстракт)</a:t>
            </a:r>
          </a:p>
          <a:p>
            <a:pPr algn="ctr" eaLnBrk="1" hangingPunct="1"/>
            <a:r>
              <a:rPr lang="ru-RU" altLang="en-US" sz="1400" b="1" dirty="0"/>
              <a:t>75% вода</a:t>
            </a:r>
          </a:p>
          <a:p>
            <a:pPr algn="ctr" eaLnBrk="1" hangingPunct="1"/>
            <a:r>
              <a:rPr lang="ru-RU" altLang="en-US" sz="1400" b="1" dirty="0"/>
              <a:t>17% инулин</a:t>
            </a:r>
          </a:p>
          <a:p>
            <a:pPr algn="ctr" eaLnBrk="1" hangingPunct="1"/>
            <a:r>
              <a:rPr lang="ru-RU" altLang="en-US" sz="1400" b="1" dirty="0"/>
              <a:t>8% прочее</a:t>
            </a:r>
          </a:p>
        </p:txBody>
      </p:sp>
      <p:sp>
        <p:nvSpPr>
          <p:cNvPr id="28681" name="Text Box 44">
            <a:extLst>
              <a:ext uri="{FF2B5EF4-FFF2-40B4-BE49-F238E27FC236}">
                <a16:creationId xmlns:a16="http://schemas.microsoft.com/office/drawing/2014/main" id="{621B2595-6D87-48AD-9862-405C8423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577975"/>
            <a:ext cx="2343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 dirty="0"/>
              <a:t>ЛАУРИНОВАЯ ЦЕПЬ</a:t>
            </a:r>
            <a:endParaRPr lang="fr-FR" altLang="en-US" sz="2400" b="1" dirty="0"/>
          </a:p>
        </p:txBody>
      </p:sp>
      <p:sp>
        <p:nvSpPr>
          <p:cNvPr id="28682" name="Text Box 45">
            <a:extLst>
              <a:ext uri="{FF2B5EF4-FFF2-40B4-BE49-F238E27FC236}">
                <a16:creationId xmlns:a16="http://schemas.microsoft.com/office/drawing/2014/main" id="{C1787C3B-1A6E-45CB-9379-ABB728E62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5191125"/>
            <a:ext cx="1931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Cichorium intybus</a:t>
            </a:r>
            <a:endParaRPr lang="fr-FR" altLang="en-US" sz="2000" b="1"/>
          </a:p>
        </p:txBody>
      </p:sp>
      <p:sp>
        <p:nvSpPr>
          <p:cNvPr id="28683" name="Text Box 46">
            <a:extLst>
              <a:ext uri="{FF2B5EF4-FFF2-40B4-BE49-F238E27FC236}">
                <a16:creationId xmlns:a16="http://schemas.microsoft.com/office/drawing/2014/main" id="{7E4C67A9-14B2-423D-AE62-80463E8E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938" y="5200650"/>
            <a:ext cx="19319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80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/>
              <a:t>Cocos</a:t>
            </a:r>
          </a:p>
          <a:p>
            <a:pPr algn="ctr" eaLnBrk="1" hangingPunct="1"/>
            <a:r>
              <a:rPr lang="en-US" altLang="en-US" sz="2000" b="1"/>
              <a:t>nucifera</a:t>
            </a:r>
            <a:endParaRPr lang="fr-FR" altLang="en-US" sz="2000" b="1"/>
          </a:p>
        </p:txBody>
      </p:sp>
      <p:pic>
        <p:nvPicPr>
          <p:cNvPr id="7180" name="Picture 47" descr="Climb%20up%20for%20a%20Coconut">
            <a:extLst>
              <a:ext uri="{FF2B5EF4-FFF2-40B4-BE49-F238E27FC236}">
                <a16:creationId xmlns:a16="http://schemas.microsoft.com/office/drawing/2014/main" id="{CCC218D2-E4D5-4419-8483-D9DDCB88B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0" y="3097213"/>
            <a:ext cx="2546350" cy="1909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85" name="Line 48">
            <a:extLst>
              <a:ext uri="{FF2B5EF4-FFF2-40B4-BE49-F238E27FC236}">
                <a16:creationId xmlns:a16="http://schemas.microsoft.com/office/drawing/2014/main" id="{B9DEDCF9-BF4F-45DB-A01A-391CD5BB70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24575" y="2484438"/>
            <a:ext cx="1173163" cy="1317625"/>
          </a:xfrm>
          <a:prstGeom prst="line">
            <a:avLst/>
          </a:prstGeom>
          <a:noFill/>
          <a:ln w="127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pic>
        <p:nvPicPr>
          <p:cNvPr id="7182" name="Picture 49">
            <a:extLst>
              <a:ext uri="{FF2B5EF4-FFF2-40B4-BE49-F238E27FC236}">
                <a16:creationId xmlns:a16="http://schemas.microsoft.com/office/drawing/2014/main" id="{726C70A4-FC4A-4806-9495-35FA9126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6943" b="3471"/>
          <a:stretch>
            <a:fillRect/>
          </a:stretch>
        </p:blipFill>
        <p:spPr bwMode="auto">
          <a:xfrm>
            <a:off x="2366963" y="3111500"/>
            <a:ext cx="1403350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87" name="Line 50">
            <a:extLst>
              <a:ext uri="{FF2B5EF4-FFF2-40B4-BE49-F238E27FC236}">
                <a16:creationId xmlns:a16="http://schemas.microsoft.com/office/drawing/2014/main" id="{BB85A81B-3CE7-4A07-B8BC-40B1A78AE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54138" y="2854325"/>
            <a:ext cx="2136775" cy="1433513"/>
          </a:xfrm>
          <a:prstGeom prst="line">
            <a:avLst/>
          </a:prstGeom>
          <a:noFill/>
          <a:ln w="127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>
            <a:extLst>
              <a:ext uri="{FF2B5EF4-FFF2-40B4-BE49-F238E27FC236}">
                <a16:creationId xmlns:a16="http://schemas.microsoft.com/office/drawing/2014/main" id="{2034585C-53A2-41D7-AE96-97D32E6BF71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</a:t>
            </a:r>
            <a: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Chemistry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30723" name="Rectangle 16">
            <a:extLst>
              <a:ext uri="{FF2B5EF4-FFF2-40B4-BE49-F238E27FC236}">
                <a16:creationId xmlns:a16="http://schemas.microsoft.com/office/drawing/2014/main" id="{7E47BA5D-DD76-4E5D-9C33-6C730880672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60388" y="1554163"/>
            <a:ext cx="8142287" cy="49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None/>
            </a:pP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000" baseline="30000" dirty="0">
                <a:solidFill>
                  <a:srgbClr val="000080"/>
                </a:solidFill>
                <a:latin typeface="Century Gothic" panose="020B0502020202020204" pitchFamily="34" charset="0"/>
              </a:rPr>
              <a:t>®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SL1 </a:t>
            </a: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производится из инулина цикория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.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	</a:t>
            </a:r>
          </a:p>
          <a:p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17463">
              <a:buNone/>
            </a:pP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После </a:t>
            </a:r>
            <a:r>
              <a:rPr lang="ru-RU" altLang="en-US" sz="2000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гидрофобизации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, Inutec</a:t>
            </a:r>
            <a:r>
              <a:rPr lang="en-US" altLang="en-US" sz="2000" baseline="30000" dirty="0">
                <a:solidFill>
                  <a:srgbClr val="000080"/>
                </a:solidFill>
                <a:latin typeface="Century Gothic" panose="020B0502020202020204" pitchFamily="34" charset="0"/>
              </a:rPr>
              <a:t>®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SL1 </a:t>
            </a: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можно представить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 </a:t>
            </a: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следующим образом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		      </a:t>
            </a:r>
            <a:r>
              <a:rPr lang="ru-RU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Название </a:t>
            </a:r>
            <a:r>
              <a:rPr lang="en-US" altLang="en-US" sz="2000" dirty="0">
                <a:solidFill>
                  <a:srgbClr val="000080"/>
                </a:solidFill>
                <a:latin typeface="Century Gothic" panose="020B0502020202020204" pitchFamily="34" charset="0"/>
              </a:rPr>
              <a:t>INCI: </a:t>
            </a:r>
            <a:r>
              <a:rPr lang="en-US" altLang="en-US" sz="20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Glycerin, Inulin lauryl carbamate</a:t>
            </a:r>
          </a:p>
        </p:txBody>
      </p:sp>
      <p:pic>
        <p:nvPicPr>
          <p:cNvPr id="30724" name="Picture 8">
            <a:extLst>
              <a:ext uri="{FF2B5EF4-FFF2-40B4-BE49-F238E27FC236}">
                <a16:creationId xmlns:a16="http://schemas.microsoft.com/office/drawing/2014/main" id="{20F65079-C5C3-4459-B0C2-D69BD4BD7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3822700"/>
            <a:ext cx="410051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>
            <a:extLst>
              <a:ext uri="{FF2B5EF4-FFF2-40B4-BE49-F238E27FC236}">
                <a16:creationId xmlns:a16="http://schemas.microsoft.com/office/drawing/2014/main" id="{DB3A8E72-1F5B-4395-B59F-6D423A7AB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952625"/>
            <a:ext cx="24384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">
            <a:extLst>
              <a:ext uri="{FF2B5EF4-FFF2-40B4-BE49-F238E27FC236}">
                <a16:creationId xmlns:a16="http://schemas.microsoft.com/office/drawing/2014/main" id="{B49886E7-D684-4436-8271-E40731B3A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304031">
            <a:off x="3171825" y="1692275"/>
            <a:ext cx="22098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1">
            <a:extLst>
              <a:ext uri="{FF2B5EF4-FFF2-40B4-BE49-F238E27FC236}">
                <a16:creationId xmlns:a16="http://schemas.microsoft.com/office/drawing/2014/main" id="{FE323F36-662D-4A42-80FB-B67711FD2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485">
            <a:off x="5394325" y="2028825"/>
            <a:ext cx="219233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>
            <a:extLst>
              <a:ext uri="{FF2B5EF4-FFF2-40B4-BE49-F238E27FC236}">
                <a16:creationId xmlns:a16="http://schemas.microsoft.com/office/drawing/2014/main" id="{AAF812A3-1B75-4037-BF24-98FDB36AA7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079500" y="0"/>
            <a:ext cx="7920038" cy="10795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Inutec</a:t>
            </a:r>
            <a:r>
              <a:rPr lang="en-US" sz="3200" b="1" baseline="300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en-GB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SL1 </a:t>
            </a:r>
            <a:br>
              <a:rPr lang="en-GB" sz="3200" b="1" dirty="0">
                <a:solidFill>
                  <a:srgbClr val="F49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Тройная активность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E0B001B-E96E-48D9-8602-8A2AA013EE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87350" y="1554163"/>
            <a:ext cx="8229600" cy="48180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Clr>
                <a:srgbClr val="7A1DBF"/>
              </a:buClr>
              <a:buNone/>
              <a:defRPr/>
            </a:pPr>
            <a:r>
              <a:rPr lang="en-US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1) </a:t>
            </a:r>
            <a:r>
              <a:rPr lang="en-US" altLang="en-US" sz="2600" b="1" dirty="0" err="1">
                <a:solidFill>
                  <a:srgbClr val="000080"/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 SL1 – </a:t>
            </a:r>
            <a:r>
              <a:rPr lang="ru-RU" altLang="en-US" sz="2600" b="1" dirty="0">
                <a:solidFill>
                  <a:srgbClr val="000080"/>
                </a:solidFill>
                <a:latin typeface="Century Gothic" panose="020B0502020202020204" pitchFamily="34" charset="0"/>
              </a:rPr>
              <a:t>нерушимый стабилизатор</a:t>
            </a:r>
          </a:p>
          <a:p>
            <a:pPr marL="0" indent="0">
              <a:buClr>
                <a:srgbClr val="7A1DBF"/>
              </a:buClr>
              <a:buNone/>
              <a:defRPr/>
            </a:pPr>
            <a:endParaRPr lang="ru-RU" altLang="en-US" sz="2600" b="1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None/>
              <a:defRPr/>
            </a:pPr>
            <a:r>
              <a:rPr lang="ru-RU" altLang="en-US" sz="2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US" altLang="en-US" sz="2600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улучшает сенсорики</a:t>
            </a:r>
          </a:p>
          <a:p>
            <a:pPr marL="0" indent="0">
              <a:buClr>
                <a:srgbClr val="7A1DBF"/>
              </a:buClr>
              <a:buNone/>
              <a:defRPr/>
            </a:pPr>
            <a:endParaRPr lang="ru-RU" altLang="en-US" sz="2600" b="1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A1DBF"/>
              </a:buClr>
              <a:buNone/>
              <a:defRPr/>
            </a:pPr>
            <a:r>
              <a:rPr lang="ru-RU" altLang="en-US" sz="2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3) </a:t>
            </a:r>
            <a:r>
              <a:rPr lang="en-US" altLang="en-US" sz="2600" b="1" dirty="0" err="1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Inutec</a:t>
            </a:r>
            <a:r>
              <a:rPr lang="en-US" altLang="en-US" sz="2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 SL1 </a:t>
            </a:r>
            <a:r>
              <a:rPr lang="ru-RU" altLang="en-US" sz="2600" b="1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улучшает эффективность активов</a:t>
            </a: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2000" dirty="0">
              <a:solidFill>
                <a:srgbClr val="000080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7A1DBF"/>
              </a:buClr>
              <a:buFont typeface="Wingdings 2" panose="05020102010507070707" pitchFamily="18" charset="2"/>
              <a:buNone/>
              <a:defRPr/>
            </a:pPr>
            <a:endParaRPr lang="en-US" altLang="en-US" sz="1800" b="1" u="sng" dirty="0">
              <a:solidFill>
                <a:srgbClr val="00008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820" name="Picture 6" descr="Znalezione obrazy dla zapytania 3 in one">
            <a:extLst>
              <a:ext uri="{FF2B5EF4-FFF2-40B4-BE49-F238E27FC236}">
                <a16:creationId xmlns:a16="http://schemas.microsoft.com/office/drawing/2014/main" id="{62C6926E-AD72-45EF-875C-ACAE0662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DLC">
  <a:themeElements>
    <a:clrScheme name="DL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LC">
      <a:majorFont>
        <a:latin typeface="FoundrySansBold"/>
        <a:ea typeface=""/>
        <a:cs typeface=""/>
      </a:majorFont>
      <a:minorFont>
        <a:latin typeface="FoundrySans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000" tIns="10800" rIns="18000" bIns="10800" numCol="1" anchor="t" anchorCtr="0" compatLnSpc="1">
        <a:prstTxWarp prst="textNoShape">
          <a:avLst/>
        </a:prstTxWarp>
      </a:bodyPr>
      <a:lstStyle>
        <a:defPPr marL="1828800" marR="0" indent="0" algn="l" defTabSz="2111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F49100"/>
          </a:buClr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8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000" tIns="10800" rIns="18000" bIns="10800" numCol="1" anchor="t" anchorCtr="0" compatLnSpc="1">
        <a:prstTxWarp prst="textNoShape">
          <a:avLst/>
        </a:prstTxWarp>
      </a:bodyPr>
      <a:lstStyle>
        <a:defPPr marL="1828800" marR="0" indent="0" algn="l" defTabSz="2111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F49100"/>
          </a:buClr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8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itchFamily="34" charset="0"/>
          </a:defRPr>
        </a:defPPr>
      </a:lstStyle>
    </a:lnDef>
  </a:objectDefaults>
  <a:extraClrSchemeLst>
    <a:extraClrScheme>
      <a:clrScheme name="DL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L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L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LC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  <a:fontScheme name="DLC">
    <a:majorFont>
      <a:latin typeface="FoundrySansBold"/>
      <a:ea typeface=""/>
      <a:cs typeface=""/>
    </a:majorFont>
    <a:minorFont>
      <a:latin typeface="FoundrySans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LC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  <a:fontScheme name="DLC">
    <a:majorFont>
      <a:latin typeface="FoundrySansBold"/>
      <a:ea typeface=""/>
      <a:cs typeface=""/>
    </a:majorFont>
    <a:minorFont>
      <a:latin typeface="FoundrySans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LC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  <a:fontScheme name="DLC">
    <a:majorFont>
      <a:latin typeface="FoundrySansBold"/>
      <a:ea typeface=""/>
      <a:cs typeface=""/>
    </a:majorFont>
    <a:minorFont>
      <a:latin typeface="FoundrySans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LC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  <a:fontScheme name="DLC">
    <a:majorFont>
      <a:latin typeface="FoundrySansBold"/>
      <a:ea typeface=""/>
      <a:cs typeface=""/>
    </a:majorFont>
    <a:minorFont>
      <a:latin typeface="FoundrySans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LC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  <a:fontScheme name="DLC">
    <a:majorFont>
      <a:latin typeface="FoundrySansBold"/>
      <a:ea typeface=""/>
      <a:cs typeface=""/>
    </a:majorFont>
    <a:minorFont>
      <a:latin typeface="FoundrySans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LC 5">
    <a:dk1>
      <a:srgbClr val="000000"/>
    </a:dk1>
    <a:lt1>
      <a:srgbClr val="FFFFFF"/>
    </a:lt1>
    <a:dk2>
      <a:srgbClr val="000000"/>
    </a:dk2>
    <a:lt2>
      <a:srgbClr val="808080"/>
    </a:lt2>
    <a:accent1>
      <a:srgbClr val="FFCC66"/>
    </a:accent1>
    <a:accent2>
      <a:srgbClr val="0000FF"/>
    </a:accent2>
    <a:accent3>
      <a:srgbClr val="FFFFFF"/>
    </a:accent3>
    <a:accent4>
      <a:srgbClr val="000000"/>
    </a:accent4>
    <a:accent5>
      <a:srgbClr val="FFE2B8"/>
    </a:accent5>
    <a:accent6>
      <a:srgbClr val="0000E7"/>
    </a:accent6>
    <a:hlink>
      <a:srgbClr val="CC00CC"/>
    </a:hlink>
    <a:folHlink>
      <a:srgbClr val="C0C0C0"/>
    </a:folHlink>
  </a:clrScheme>
  <a:fontScheme name="DLC">
    <a:majorFont>
      <a:latin typeface="FoundrySansBold"/>
      <a:ea typeface=""/>
      <a:cs typeface=""/>
    </a:majorFont>
    <a:minorFont>
      <a:latin typeface="FoundrySans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16210</TotalTime>
  <Words>1278</Words>
  <Application>Microsoft Office PowerPoint</Application>
  <PresentationFormat>Экран (4:3)</PresentationFormat>
  <Paragraphs>564</Paragraphs>
  <Slides>49</Slides>
  <Notes>48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60" baseType="lpstr">
      <vt:lpstr>Arial</vt:lpstr>
      <vt:lpstr>Calibri</vt:lpstr>
      <vt:lpstr>Century Gothic</vt:lpstr>
      <vt:lpstr>FoundrySansBold</vt:lpstr>
      <vt:lpstr>Times</vt:lpstr>
      <vt:lpstr>Times New Roman</vt:lpstr>
      <vt:lpstr>Verdana</vt:lpstr>
      <vt:lpstr>Wingdings</vt:lpstr>
      <vt:lpstr>Wingdings 2</vt:lpstr>
      <vt:lpstr>DLC</vt:lpstr>
      <vt:lpstr>Custom Design</vt:lpstr>
      <vt:lpstr>Презентация PowerPoint</vt:lpstr>
      <vt:lpstr>Inutec SL1  Описание одним предложением</vt:lpstr>
      <vt:lpstr>Inutec SL1  Тройная активность – тройное преимущество</vt:lpstr>
      <vt:lpstr>Цикорий (Cichorium intybus) Первый год выращивания</vt:lpstr>
      <vt:lpstr> Технология ИНУЛИНА</vt:lpstr>
      <vt:lpstr>Презентация PowerPoint</vt:lpstr>
      <vt:lpstr>Inutec SL1  Общее представление</vt:lpstr>
      <vt:lpstr>Inutec SL1  Chemistry</vt:lpstr>
      <vt:lpstr>Inutec SL1  Тройная активность</vt:lpstr>
      <vt:lpstr>Проблемы стабильности Эмульсии М/В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Inutec SL1  Механизм</vt:lpstr>
      <vt:lpstr>Inutec SL1  100% и 0% помощи</vt:lpstr>
      <vt:lpstr>Inutec SL1  Совместимость</vt:lpstr>
      <vt:lpstr> Inutec SL1  </vt:lpstr>
      <vt:lpstr>Inutec SL1  Многофункциональность</vt:lpstr>
      <vt:lpstr>Inutec SL1  Multi-Use</vt:lpstr>
      <vt:lpstr>Inutec SL1  Главный эмульгатор – Рекомендованная дозировка</vt:lpstr>
      <vt:lpstr>Inutec SL1 как главный эмульгатор  Практическая информация (часть 1)</vt:lpstr>
      <vt:lpstr>Презентация PowerPoint</vt:lpstr>
      <vt:lpstr>Inutec SL1  Подходящие гомогенизаторы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Inutec®SL1  Ко-эмульгатор – Практическая информация</vt:lpstr>
      <vt:lpstr>Презентация PowerPoint</vt:lpstr>
      <vt:lpstr>Презентация PowerPoint</vt:lpstr>
      <vt:lpstr>Inutec SL1  Ко-эмульгатор для Montanov 68</vt:lpstr>
      <vt:lpstr>Inutec SL1  Ко-эмульгатор для Montanov 68</vt:lpstr>
      <vt:lpstr>Презентация PowerPoint</vt:lpstr>
      <vt:lpstr>Inutec SL1  Общие преимущества</vt:lpstr>
      <vt:lpstr>Inutec SL1  сенсорный ингредиент (легкость)</vt:lpstr>
      <vt:lpstr> Квадрат разработчика рецептур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Dorota Wojtowicz</dc:creator>
  <cp:lastModifiedBy>Александр Калашников</cp:lastModifiedBy>
  <cp:revision>898</cp:revision>
  <cp:lastPrinted>2016-11-23T10:43:20Z</cp:lastPrinted>
  <dcterms:created xsi:type="dcterms:W3CDTF">1999-02-16T14:03:45Z</dcterms:created>
  <dcterms:modified xsi:type="dcterms:W3CDTF">2019-09-19T07:20:28Z</dcterms:modified>
</cp:coreProperties>
</file>