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7" r:id="rId2"/>
    <p:sldId id="258" r:id="rId3"/>
    <p:sldId id="270" r:id="rId4"/>
    <p:sldId id="271" r:id="rId5"/>
    <p:sldId id="272" r:id="rId6"/>
    <p:sldId id="273" r:id="rId7"/>
    <p:sldId id="275" r:id="rId8"/>
    <p:sldId id="259" r:id="rId9"/>
    <p:sldId id="276" r:id="rId10"/>
    <p:sldId id="277" r:id="rId11"/>
    <p:sldId id="278" r:id="rId12"/>
    <p:sldId id="280" r:id="rId13"/>
    <p:sldId id="281" r:id="rId14"/>
    <p:sldId id="279" r:id="rId15"/>
    <p:sldId id="282" r:id="rId16"/>
    <p:sldId id="283" r:id="rId17"/>
    <p:sldId id="289" r:id="rId18"/>
    <p:sldId id="284" r:id="rId19"/>
    <p:sldId id="285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7C6DA-7F2D-4755-9E51-3757870B0BE9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BE24-362A-474C-AE22-0F6B42A92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3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BE24-362A-474C-AE22-0F6B42A922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8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1" y="1484784"/>
            <a:ext cx="55446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Палитра ароматов в зависимости от времени </a:t>
            </a:r>
            <a:r>
              <a:rPr lang="ru-RU" sz="40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года </a:t>
            </a:r>
          </a:p>
          <a:p>
            <a:pPr algn="ctr"/>
            <a:endParaRPr lang="ru-RU" sz="3000" cap="all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ru-RU" sz="3000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Тренды </a:t>
            </a:r>
            <a:r>
              <a:rPr lang="ru-RU" sz="30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и концепты </a:t>
            </a:r>
            <a:endParaRPr lang="ru-RU" sz="3000" cap="all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ru-RU" sz="3000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2020 </a:t>
            </a:r>
            <a:r>
              <a:rPr lang="ru-RU" sz="30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года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pic>
        <p:nvPicPr>
          <p:cNvPr id="2050" name="Picture 2" descr="C:\Users\admin\Desktop\!! картинки для доклада\1bcd6faf20103a24551c2ed78979d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03718" cy="22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!! картинки для доклада\dd7c3b773944ba4c11aca9f28c7ce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8" y="2100701"/>
            <a:ext cx="2420887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!! картинки для доклада\56871c2e18e6798d65c368f80c470c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8" y="4437112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04623" y="6402814"/>
            <a:ext cx="6047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Интершарм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-Украина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1246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madein.md/files/products/sapun-lichid-liliac.jp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1170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52736"/>
            <a:ext cx="424847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19-1557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Chili Pepper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Перец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Пряный, красный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пикантности и страсти палитре.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19-1650 —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Biking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-Велосипедный красный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темно-красный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18-1155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 Almond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Сахарный миндаль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Аппетитный карамельный оттенок коричневого так подходит осенней палитре цветов.</a:t>
            </a:r>
          </a:p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12-1110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Crème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Pêche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Персиковый крем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светлый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едва различимый нежный оттенок персика, который олицетворяет легкость, мягкость и спокойствие.</a:t>
            </a:r>
          </a:p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 15-1530 —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Peach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Персиковый розовый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яркий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теплый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соблазнительнный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 17-1926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Пестрый голубь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теплый розовый цвет, наверняка понравится многим девушкам.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6" name="AutoShape 4" descr="ÐÐ°ÑÑÐ¸Ð½ÐºÐ¸ Ð¿Ð¾ Ð·Ð°Ð¿ÑÐ¾ÑÑ PANTONE 19-1557 Chili Pep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ÐÐ°ÑÑÐ¸Ð½ÐºÐ¸ Ð¿Ð¾ Ð·Ð°Ð¿ÑÐ¾ÑÑ PANTONE 19-1557 Chili Pep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" y="905289"/>
            <a:ext cx="4507261" cy="518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0689" y="76964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осень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6592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1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179" y="1460608"/>
            <a:ext cx="73448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первую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ароматы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вызывающие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волнительные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Согреть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ароматом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запах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ванили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карамели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коричневого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сахара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кофе,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шоколада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корицы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имбиря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кардамона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гвоздики.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03" y="3607499"/>
            <a:ext cx="1712260" cy="23215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 descr="C:\Users\admin\Desktop\!! картинки для доклада\зима\1489829788_oblepihovyy-chay-s-imbirem-i-koric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7"/>
          <a:stretch/>
        </p:blipFill>
        <p:spPr bwMode="auto">
          <a:xfrm>
            <a:off x="298087" y="3657412"/>
            <a:ext cx="3483511" cy="227162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!! картинки для доклада\зима\depositphotos_127080524-stock-photo-fir-branch-in-snow-cand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81" y="3625869"/>
            <a:ext cx="3407438" cy="230316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46977" y="228259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ЗИМА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13301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1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ЗИМА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625" y="4293096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ЧЕРНИКА СО ЛЬДОМ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0339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3469" y="4914740"/>
            <a:ext cx="191417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таинственная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из сладостной черники и тропических ягод с аккордами мятной прохлады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827990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Восточные специи ЕЕ 0124</a:t>
            </a:r>
            <a:endParaRPr lang="ru-RU" sz="11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624" y="2531165"/>
            <a:ext cx="1914175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ориентальный фантазийный аромат восточных специй и пряностей, симфония рождественского вечера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99070" y="4282239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HAUNTED 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WOODS </a:t>
            </a:r>
            <a:endPara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5090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73829" y="4873314"/>
            <a:ext cx="1914175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благородная восточно-древесная композиция с центральными нотами ванили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пудровой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магнолии, завершающими аспектами теплого мускуса и сандалового дерева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27064" y="831476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КЛЕНОВЫЙ СИРОП И ОРЕХ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ПЕКАН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FF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0334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27063" y="2534568"/>
            <a:ext cx="1914175" cy="144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аромат поджаренных орехов Пекан, кленового сиропа, коричневого сахара, ванили, сливочных нот и мягкого мускуса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68078" y="841508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ЧЕРНОЕ 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И БУРБОНСКАЯ ВАНИЛЬ </a:t>
            </a:r>
            <a:r>
              <a:rPr 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3068</a:t>
            </a: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6690" y="3929624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DIVINE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372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48589" y="2572410"/>
            <a:ext cx="1914175" cy="184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восточный аромат с легкими аккордами жевательной резинки, яблока,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мадагаскарской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ванили и чувственным дополнением амбры, гваякового, эбенового и кедрового дерева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11986" y="4520699"/>
            <a:ext cx="1914175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фруктово-древесный аромат раскрывается сладким яблоком, сочным апельсином и пряно-бальзамовым элеми, плавно переходящими в ориентальную композицию из пряной корицы, восточной розы, теплого кедра и фиалки, 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\Desktop\!! картинки для доклада\спе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9065"/>
            <a:ext cx="1914174" cy="11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!! картинки для доклада\кленовый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90" y="1419066"/>
            <a:ext cx="1904548" cy="11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!! картинки для доклада\черное дерево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70" y="1432583"/>
            <a:ext cx="1863694" cy="11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1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688028"/>
            <a:ext cx="42804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 19-1234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Rocky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Каменистая дорога</a:t>
            </a:r>
          </a:p>
          <a:p>
            <a:pPr algn="just"/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Rocky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очень земной, но при этом роскошный темный коричневый оттенок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 19-4055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Галактический синий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Глубокий, загадочный роскошный синий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нам о глубинах Галактики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PANTONE 18-4217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Bluestone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Голубой камень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необычный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припылённый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оттенок зеленовато-синего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Bluestone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цвет спокойной решимости.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ЗИМА</a:t>
            </a:r>
            <a:endParaRPr lang="ru-RU" b="1" dirty="0"/>
          </a:p>
        </p:txBody>
      </p:sp>
      <p:pic>
        <p:nvPicPr>
          <p:cNvPr id="11266" name="Picture 2" descr="C:\Users\admin\Desktop\!! картинки для доклада\Pantone-Fashion-Color-Trend-Report-New-York-Spring-Summer-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1" y="1227073"/>
            <a:ext cx="3609579" cy="46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73757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приходом весны начинается сезон пробуждения. Вероятные ассоциации, вызываемые ароматами и цветами весны – это чувство авантюризма и свободы, ощущение молодости души и тела.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эмоции, которые должны вызывать продукты у Потребителей, – это оптимизм, бодрость, вдохновение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ассоциативным якорем являются ароматы цветов и зелени.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ВЕСНА</a:t>
            </a:r>
            <a:endParaRPr lang="ru-RU" b="1" dirty="0"/>
          </a:p>
        </p:txBody>
      </p:sp>
      <p:pic>
        <p:nvPicPr>
          <p:cNvPr id="12290" name="Picture 2" descr="C:\Users\admin\Desktop\!! картинки для доклада\весна\11364521-spring-boot-integration-tutorial-apache-kafka-err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48" y="811159"/>
            <a:ext cx="2350268" cy="156684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!! картинки для доклада\весна\gettyimages-924188750-17066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47" y="2378005"/>
            <a:ext cx="2323789" cy="155157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!! картинки для доклада\весна\spring-quotes-15518963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46" y="3894995"/>
            <a:ext cx="2323789" cy="2192433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165" y="4310478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БОКАЛ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ШАМПАНСКОГО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5101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165" y="4936548"/>
            <a:ext cx="19141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пудрово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-цветочное сочетание чувственной розы и фиалки, сочного яблока и красных ягод, теплого мускуса и пряной ванили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3263" y="4293985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ФРОУЗЕН 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0332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b="1" cap="al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892223"/>
            <a:ext cx="19141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цветочно-фруктовый коктейль с нотами алкоголя, клубничного сиропа, розы, ландыша, магнолии и красных ягод, раскрывающегося розовым вином,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фрезией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963171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5100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4197" y="2837569"/>
            <a:ext cx="191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загадочная восточно-фруктовая композиция из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ванильно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-кремовой ириски, нежного ананаса, теплого мускуса и сандалового дерева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C:\Users\l.malihina\Desktop\DesktopMania.ru-15415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5130"/>
            <a:ext cx="1956861" cy="12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1560" y="963172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БУКЕТ РОЗ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5095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3164" y="2990916"/>
            <a:ext cx="191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изысканный цветочный букет из благоухающей бургундской и английской розы, герани, фиалки и тонких фруктовых оттенков малины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964055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СВЕЖЕСТЬ ПОСЛЕ ДОЖДЯ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 3672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22326" y="2837569"/>
            <a:ext cx="1914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аромат с зелено-цветочным сердцем из магнолии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зеленого чая и озоновых оттенков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m.chaikina\Desktop\Sweet_Unique_Pink_Rose_Close350_89fe203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"/>
          <a:stretch/>
        </p:blipFill>
        <p:spPr bwMode="auto">
          <a:xfrm>
            <a:off x="629126" y="1503260"/>
            <a:ext cx="1910136" cy="14876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804248" y="4269969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</a:t>
            </a:r>
            <a:endPara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 </a:t>
            </a:r>
            <a:r>
              <a:rPr 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3272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22326" y="4980679"/>
            <a:ext cx="1914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утонченный аромат свежего цветка ландыша, нежный, чувственный, цветочный аккорд весеннего букета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ВЕСНА</a:t>
            </a:r>
            <a:endParaRPr lang="ru-RU" b="1" dirty="0"/>
          </a:p>
        </p:txBody>
      </p:sp>
      <p:pic>
        <p:nvPicPr>
          <p:cNvPr id="3074" name="Picture 2" descr="C:\Users\admin\Desktop\!! картинки для доклада\свежесть после дождя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554246"/>
            <a:ext cx="1914174" cy="12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6666" y="3834914"/>
            <a:ext cx="4247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Брендовым считается </a:t>
            </a:r>
            <a:r>
              <a:rPr lang="ru-RU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и все его оттенки.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направленность - романтизм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ностальгия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выделить оттенки красного, оранжевого, теплую зеленую цветовую гамму.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ВЕСНА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9329"/>
            <a:ext cx="4534637" cy="2455875"/>
          </a:xfrm>
          <a:prstGeom prst="rect">
            <a:avLst/>
          </a:prstGeom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216882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 цветом весенней палитры можно назвать цвет года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Пантон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Живой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коралл.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3833"/>
            <a:ext cx="3600400" cy="3600400"/>
          </a:xfrm>
          <a:prstGeom prst="rect">
            <a:avLst/>
          </a:prstGeom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6494" y="1391315"/>
            <a:ext cx="7636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ароматы создаются свежими, водными, озоновыми, воздушными, цитрусовыми. В них присутствуют запахи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тропических фруктов,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цветов,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ягод, цитрусовых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ЛЕТО</a:t>
            </a:r>
            <a:endParaRPr lang="ru-RU" b="1" dirty="0"/>
          </a:p>
        </p:txBody>
      </p:sp>
      <p:pic>
        <p:nvPicPr>
          <p:cNvPr id="14341" name="Picture 5" descr="C:\Users\admin\Desktop\!! картинки для доклада\46f76acf6f6673f20d3c32901b561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140969"/>
            <a:ext cx="2697088" cy="2697088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esktop\!! картинки для доклада\2394e6f6ef14c99d54c6252756b85c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697088" cy="2697088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esktop\!! картинки для доклада\5c75efd1395917c9228dc182f30a6d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72" y="3140968"/>
            <a:ext cx="2805262" cy="269708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4381536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Белый абрикос и тигровая лилия</a:t>
            </a:r>
          </a:p>
          <a:p>
            <a:pPr lvl="0" algn="ctr"/>
            <a:r>
              <a:rPr lang="en-US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 3690 </a:t>
            </a:r>
            <a:endParaRPr lang="ru-RU" sz="1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3" y="4972611"/>
            <a:ext cx="191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насыщенные, сочные, полные мякоти  фрукты –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абрикоса, персика и нектарина утопают в окружении тигровой лилии и экзотических цветов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906529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ТРОПИЧЕСКОЕ 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СОЛНЕЧНОЕ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СИЯНИЕ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1105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577" y="2774063"/>
            <a:ext cx="191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фруктово-тропический запах водного яблока, дыни и свежего киви в окружении сочных экзотических фруктовых нот/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гипоалллергенный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6368" y="913353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БАБЛ ГАМ КОМПОЗИЦИЯ 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1105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6368" y="4198389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 ДЖИН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ФИЗЗ EE 0086</a:t>
            </a:r>
            <a:endParaRPr lang="ru-RU" sz="1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6366" y="4764809"/>
            <a:ext cx="19141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цитрусовый коктейль с нотами алкоголя, свежестью лимонной цедры, лайма, тонизирующей воды и можжевелового коньяка, в дополнении грушевых нот, цветка апельсина и алкогольных аккордов рома, виски и Кальвадоса (яблочная водка)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6367" y="2856524"/>
            <a:ext cx="191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яркий фруктовый аромат розовой жевательной резинки со сладкими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арбузно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-персиковыми нотами и сахарными аккордами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375" y="4381535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ГРЕЙПФРУТ И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БАЗИЛИК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FF 1100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0375" y="5076778"/>
            <a:ext cx="191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свежее экзотическое сочетание цитрусового грейпфрута, сочного лимона, пикантного душистого базилика и специй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48263" y="907575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МАРМЕЛАД ИЗ КЛЕМЕНТИНА И </a:t>
            </a:r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ШАФРАНА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FF 0337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33340" y="2774063"/>
            <a:ext cx="191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сочный и сладкий праздничный мармелад, это цитрусовое трио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клементина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мандарина и рубинового грейпфрута, дополненное золотыми специями: корица, гвоздика, шафран и ваниль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2" descr="ÐÐ°ÑÑÐ¸Ð½ÐºÐ¸ Ð¿Ð¾ Ð·Ð°Ð¿ÑÐ¾ÑÑ ÑÐ¾Ð»Ð½ÐµÑÐ½Ð¾Ðµ ÑÐ¸Ñ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4" descr="ÐÐ°ÑÑÐ¸Ð½ÐºÐ¸ Ð¿Ð¾ Ð·Ð°Ð¿ÑÐ¾ÑÑ ÑÐ¾Ð»Ð½ÐµÑÐ½Ð¾Ðµ ÑÐ¸Ñ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l.malihina\Desktop\DesktopMania.ru-15415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494839"/>
            <a:ext cx="1914174" cy="12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.malihina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68" y="1506373"/>
            <a:ext cx="1914174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.malihina\Desktop\8367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/>
          <a:stretch/>
        </p:blipFill>
        <p:spPr bwMode="auto">
          <a:xfrm rot="5400000">
            <a:off x="7225107" y="1206883"/>
            <a:ext cx="1330639" cy="19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ЛЕТО</a:t>
            </a:r>
            <a:endParaRPr lang="ru-RU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!! картинки для доклада\свежесть после дождя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90" y="4688302"/>
            <a:ext cx="2951626" cy="18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Тренды и концепты 2020 года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6495" y="1124744"/>
            <a:ext cx="39055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ароматы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ольфакторную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тенденцию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год,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актуальные мировые проблемы, такие как защита океана от загрязнений пластиком и защита кожи человека от жизни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мегаполисе.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брендовый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- </a:t>
            </a:r>
            <a:r>
              <a:rPr lang="ru-RU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естественным образом ассоциируется с природой, морем, натуральностью.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!! картинки для доклада\beautiful-clear-underwater-sea-turquoise-blue-water-sandy-bottom-diving-summer-relaxation-background_hyxgyvakbl_thumbnail-full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33" y="2888302"/>
            <a:ext cx="2955628" cy="18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!! картинки для доклада\abstract-3061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89" y="980728"/>
            <a:ext cx="2955627" cy="19589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!! картинки для доклада\dandelion-4452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5125" y="-10834688"/>
            <a:ext cx="28667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!! картинки для доклада\dandelion-4452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5125" y="-10834688"/>
            <a:ext cx="28667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Палитра ароматов в зависимости от времени года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28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удачной рекламной кампании маркетологи подбирают целый комплекс свойств продукта и гармонично их сочетают между собой для достижения основной цели – вызвать определенные эмоции и желания у потребителя.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Отдушки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подходят для главной цели – </a:t>
            </a:r>
            <a:r>
              <a:rPr lang="ru-RU" b="1" cap="al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определенный образ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помочь сформировать мнение о продукте и в итоге совершить покупку.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1026" name="Picture 2" descr="C:\Users\admin\Desktop\!! картинки для доклада\lavender-tree-oil-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1"/>
            <a:ext cx="2810141" cy="174575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!! картинки для доклада\lavender-2443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664758"/>
            <a:ext cx="2810142" cy="1628338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!! картинки для доклада\essential-oils-3084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66396"/>
            <a:ext cx="2794620" cy="1407998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4623" y="2757146"/>
            <a:ext cx="5544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СПАСИБО ЗА ВНИМАНИЕ!</a:t>
            </a:r>
            <a:endParaRPr lang="ru-RU" sz="3000" cap="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pic>
        <p:nvPicPr>
          <p:cNvPr id="2050" name="Picture 2" descr="C:\Users\admin\Desktop\!! картинки для доклада\1bcd6faf20103a24551c2ed78979d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03718" cy="22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!! картинки для доклада\dd7c3b773944ba4c11aca9f28c7ce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8" y="2100701"/>
            <a:ext cx="2420887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!! картинки для доклада\56871c2e18e6798d65c368f80c470c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8" y="4437112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566678"/>
            <a:ext cx="393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6368" y="3429000"/>
            <a:ext cx="680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сезонности аромата основным критерием является то, какие ассоциации он будет вызывать у потребителя и насколько будет гармонировать с окружающей обстановкой, погодными условиями и температурным режимом.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Палитра ароматов в зависимости от времени года</a:t>
            </a:r>
            <a:endParaRPr lang="ru-RU" b="1" dirty="0"/>
          </a:p>
        </p:txBody>
      </p:sp>
      <p:pic>
        <p:nvPicPr>
          <p:cNvPr id="2050" name="Picture 2" descr="C:\Users\admin\Desktop\!! картинки для доклада\весна\texas-hill-country-blue-bonnets-and-indian-paintbrush-wildflowers-spring-SPRINGRT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" y="936010"/>
            <a:ext cx="3021329" cy="1817913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!! картинки для доклада\ОСЕНЬ\autumn-equinox-2019-2029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36010"/>
            <a:ext cx="2784548" cy="1817913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!! картинки для доклада\зима\Pine-orange-cinnam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4" y="936010"/>
            <a:ext cx="2741667" cy="1825823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0689" y="4858618"/>
            <a:ext cx="400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9593" y="1340768"/>
            <a:ext cx="3233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вызванные им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ольфакторные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ощущения во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определяют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восприятие и оценку качества готового изделия.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Палитра ароматов в зависимости от времени года</a:t>
            </a:r>
            <a:endParaRPr lang="ru-RU" b="1" dirty="0"/>
          </a:p>
        </p:txBody>
      </p:sp>
      <p:pic>
        <p:nvPicPr>
          <p:cNvPr id="3074" name="Picture 2" descr="C:\Users\admin\Desktop\!! картинки для доклада\cream-3496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92" y="1101744"/>
            <a:ext cx="3805764" cy="254327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!! картинки для доклада\aromatherapy-essential-oi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92" y="3645023"/>
            <a:ext cx="3810820" cy="224803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!! картинки для доклада\Fotolia_73935697_Subscription_Monthly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93" y="3645023"/>
            <a:ext cx="3369699" cy="224803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7908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важно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отличительных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завоевать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бренду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нетривиальные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требовательный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-либо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Палитра ароматов в зависимости от времени года</a:t>
            </a:r>
            <a:endParaRPr lang="ru-RU" b="1" dirty="0"/>
          </a:p>
        </p:txBody>
      </p:sp>
      <p:pic>
        <p:nvPicPr>
          <p:cNvPr id="4098" name="Picture 2" descr="C:\Users\admin\Desktop\!! картинки для доклада\8-3-718x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1" y="908720"/>
            <a:ext cx="3345946" cy="2232248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!! картинки для доклада\Clove-Bud-O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1" y="3140968"/>
            <a:ext cx="3345946" cy="2797648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136" y="624431"/>
            <a:ext cx="4780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390" y="116684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современные бренды используют </a:t>
            </a:r>
            <a:r>
              <a:rPr lang="ru-RU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концепциЮ</a:t>
            </a:r>
            <a:r>
              <a:rPr lang="ru-RU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uk-UA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в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цвета-запаха-эмоций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7091" y="806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Палитра ароматов в зависимости от времени года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238492"/>
            <a:ext cx="71625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Главное</a:t>
            </a:r>
            <a:r>
              <a:rPr lang="uk-UA" sz="25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правило </a:t>
            </a:r>
            <a:r>
              <a:rPr lang="uk-UA" sz="2500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идеального</a:t>
            </a:r>
            <a:r>
              <a:rPr lang="uk-UA" sz="25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uk-UA" sz="2500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продукта</a:t>
            </a:r>
            <a:r>
              <a:rPr lang="uk-UA" sz="25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– </a:t>
            </a:r>
            <a:endParaRPr lang="uk-UA" sz="2500" cap="all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ctr"/>
            <a:r>
              <a:rPr lang="uk-UA" sz="2500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он </a:t>
            </a:r>
            <a:r>
              <a:rPr lang="uk-UA" sz="2500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должен</a:t>
            </a:r>
            <a:r>
              <a:rPr lang="uk-UA" sz="25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uk-UA" sz="2500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запоминаться</a:t>
            </a:r>
            <a:endParaRPr lang="ru-RU" sz="2500" cap="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123" name="Picture 3" descr="C:\Users\admin\Desktop\!! картинки для доклада\40ee91bf8d0a89bcd4a55a8f649e7c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14554"/>
            <a:ext cx="2340372" cy="234037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!! картинки для доклада\54f770303dd489772fbb565edeec75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11" y="2514554"/>
            <a:ext cx="2375093" cy="236986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!! картинки для доклада\961b7e861950bc874b284211b1e44e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23" y="2514554"/>
            <a:ext cx="2369867" cy="236986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0079"/>
            <a:ext cx="9144000" cy="52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5085" tIns="47543" rIns="95085" bIns="47543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243" y="6231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345" y="1447616"/>
            <a:ext cx="7677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сезонов осень, пожалуй, больше всех имеет тактильные, осязательные взаимосвязи: ощущение структуры ткани или материала, и вкусовые ассоциации, как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(яблоки, абрикосы, сливы, груши, виноград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(рябина, бузина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(тыква, морковь)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(осенняя листва, костёр, хризантемы).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6147" name="Picture 3" descr="C:\Users\admin\Desktop\!! картинки для доклада\ОСЕНЬ\Boston-Public-Gar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9" y="4032944"/>
            <a:ext cx="2406558" cy="160336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!! картинки для доклада\тыкв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27" y="4047847"/>
            <a:ext cx="2365050" cy="158846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!! картинки для доклада\ОСЕНЬ\autumn-leav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77" y="4047847"/>
            <a:ext cx="3115838" cy="158846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5309" y="2330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sz="25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осень</a:t>
            </a:r>
            <a:endParaRPr lang="ru-RU" sz="2500" b="1" cap="all" dirty="0"/>
          </a:p>
        </p:txBody>
      </p:sp>
    </p:spTree>
    <p:extLst>
      <p:ext uri="{BB962C8B-B14F-4D97-AF65-F5344CB8AC3E}">
        <p14:creationId xmlns:p14="http://schemas.microsoft.com/office/powerpoint/2010/main" val="17921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madein.md/files/products/sapun-lichid-liliac.jp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1170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700808"/>
            <a:ext cx="3745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ароматы должны отражать суть осени - тыквы и яблок, ароматной выпечки с корицей, домашнего варенья, запах осенней листвы, шуршащей под ногами.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запахе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слит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букет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ароматов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7170" name="Picture 2" descr="C:\Users\admin\Desktop\!! картинки для доклада\тык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" y="1124744"/>
            <a:ext cx="2720366" cy="158688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5309" y="233028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осень</a:t>
            </a:r>
            <a:endParaRPr lang="ru-RU" b="1" cap="all" dirty="0"/>
          </a:p>
        </p:txBody>
      </p:sp>
      <p:pic>
        <p:nvPicPr>
          <p:cNvPr id="4099" name="Picture 3" descr="C:\Users\admin\Desktop\!! картинки для доклада\ОСЕНЬ\158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42824"/>
            <a:ext cx="2954058" cy="196629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!! картинки для доклада\ОСЕНЬ\photo-1459478309853-2c33a60058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50" y="4296765"/>
            <a:ext cx="2854910" cy="190422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madein.md/files/products/sapun-lichid-liliac.jp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175564" y="62491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43" y="6410792"/>
            <a:ext cx="198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www.kff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" pitchFamily="18" charset="0"/>
              </a:rPr>
              <a:t>trade.com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no Pro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87428"/>
            <a:ext cx="692696" cy="6926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5565" y="748203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Тыквенный пирог </a:t>
            </a:r>
            <a:endParaRPr lang="ru-RU" sz="1100" b="1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FF 1038 C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1100" cap="al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564" y="2526693"/>
            <a:ext cx="1914175" cy="855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пирог со вкусными нотами тыквы, имбиря, моркови и легким пряным аккордом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2889" y="748203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ГРУШЕВЫЙ КЕКС </a:t>
            </a:r>
            <a:endParaRPr lang="ru-RU" sz="1100" b="1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5093</a:t>
            </a:r>
            <a:endParaRPr lang="ru-RU" sz="1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4325" y="2524308"/>
            <a:ext cx="1914175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фруктово-пряный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 сладкой выпечки из сочной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карамелизированной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груши, яблока, цукат и сезонных фруктов с ярким звучанием корицы и медом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0184" y="4042385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СЛИВОВЫЙ </a:t>
            </a:r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ДЕСЕРТ </a:t>
            </a:r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0343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0184" y="4657322"/>
            <a:ext cx="1914175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сладкий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крамбл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ревня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яблок в верхних нотах, гармонируют с аппетитными сливами, вишневым ликером, черничным джемом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запеченой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грушей на базе из ириски, сухофруктов, изюма, финика и ванильного печенья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874" y="4016035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ОВЕС И МОЛОКО </a:t>
            </a:r>
            <a:endParaRPr lang="ru-RU" sz="1100" b="1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1101</a:t>
            </a:r>
            <a:endParaRPr lang="ru-RU" sz="1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4783" y="4633460"/>
            <a:ext cx="1914175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молочный аромат с нотами ванили, кокоса, персика, сандала, кремовыми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пудровыми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оттенками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12888" y="3978181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БУЗИННЫЙ </a:t>
            </a:r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МАРТИНИ </a:t>
            </a:r>
            <a:endParaRPr lang="ru-RU" sz="1100" b="1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</a:t>
            </a:r>
            <a:r>
              <a:rPr lang="en-US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0330</a:t>
            </a:r>
            <a:endParaRPr lang="ru-RU" sz="1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12888" y="4559989"/>
            <a:ext cx="1914175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ледяного джина,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фрезии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сливы и красных ягод с веточкой бузины, дополненный игристым шампанским, грушей и цветами апельсина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0184" y="748203"/>
            <a:ext cx="1914174" cy="5910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КАШЕМИРОВЫЙ СВИТЕР </a:t>
            </a:r>
            <a:r>
              <a:rPr lang="ru-RU" sz="11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 </a:t>
            </a:r>
            <a:r>
              <a:rPr lang="ru-RU" sz="11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0341</a:t>
            </a:r>
            <a:endParaRPr lang="ru-RU" sz="1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0184" y="2524308"/>
            <a:ext cx="1914175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холодных вечеров, способный наполнить теплом и уютом, с нотами мягкой шерсти, белой древесины, мускуса, амбры и ванили, и легким прикосновением бергамота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dmin\Desktop\!! картинки для доклада\тыква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4" y="1368996"/>
            <a:ext cx="1949948" cy="11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!! картинки для доклада\кашеми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84" y="1368996"/>
            <a:ext cx="1914174" cy="11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!! картинки для доклада\грушевый кек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07" y="1368996"/>
            <a:ext cx="1885755" cy="11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6853" y="53031"/>
            <a:ext cx="916109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5" tIns="47543" rIns="95085" bIns="47543" rtlCol="0" anchor="ctr"/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осень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33020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1037</TotalTime>
  <Words>1355</Words>
  <Application>Microsoft Office PowerPoint</Application>
  <PresentationFormat>Экран (4:3)</PresentationFormat>
  <Paragraphs>189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Малыхина</dc:creator>
  <cp:lastModifiedBy>RePack by Diakov</cp:lastModifiedBy>
  <cp:revision>87</cp:revision>
  <dcterms:created xsi:type="dcterms:W3CDTF">2019-09-07T13:09:39Z</dcterms:created>
  <dcterms:modified xsi:type="dcterms:W3CDTF">2019-09-19T09:32:52Z</dcterms:modified>
</cp:coreProperties>
</file>